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2" r:id="rId14"/>
    <p:sldId id="333" r:id="rId15"/>
    <p:sldId id="320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334" r:id="rId30"/>
    <p:sldId id="336" r:id="rId31"/>
    <p:sldId id="338" r:id="rId32"/>
    <p:sldId id="340" r:id="rId33"/>
    <p:sldId id="339" r:id="rId34"/>
    <p:sldId id="341" r:id="rId35"/>
    <p:sldId id="335" r:id="rId36"/>
    <p:sldId id="272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2" r:id="rId75"/>
    <p:sldId id="303" r:id="rId76"/>
    <p:sldId id="304" r:id="rId77"/>
    <p:sldId id="305" r:id="rId78"/>
    <p:sldId id="306" r:id="rId79"/>
    <p:sldId id="307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6" r:id="rId89"/>
    <p:sldId id="317" r:id="rId90"/>
    <p:sldId id="318" r:id="rId91"/>
    <p:sldId id="319" r:id="rId9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6AE4C-58DE-4F31-A2D3-61858E5C0DD7}" v="68" dt="2026-03-05T06:26:20.17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9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dhi Joshi Parsai" userId="44701545fa204d2b" providerId="LiveId" clId="{7B67133A-4A03-42D5-A51A-0366D28103C6}"/>
    <pc:docChg chg="undo custSel addSld delSld modSld sldOrd">
      <pc:chgData name="Nidhi Joshi Parsai" userId="44701545fa204d2b" providerId="LiveId" clId="{7B67133A-4A03-42D5-A51A-0366D28103C6}" dt="2026-03-05T06:28:28.717" v="882" actId="1076"/>
      <pc:docMkLst>
        <pc:docMk/>
      </pc:docMkLst>
      <pc:sldChg chg="addSp modSp mod">
        <pc:chgData name="Nidhi Joshi Parsai" userId="44701545fa204d2b" providerId="LiveId" clId="{7B67133A-4A03-42D5-A51A-0366D28103C6}" dt="2026-02-19T14:03:13.789" v="8" actId="1076"/>
        <pc:sldMkLst>
          <pc:docMk/>
          <pc:sldMk cId="0" sldId="256"/>
        </pc:sldMkLst>
        <pc:spChg chg="mod">
          <ac:chgData name="Nidhi Joshi Parsai" userId="44701545fa204d2b" providerId="LiveId" clId="{7B67133A-4A03-42D5-A51A-0366D28103C6}" dt="2026-02-19T14:03:11.701" v="7" actId="14100"/>
          <ac:spMkLst>
            <pc:docMk/>
            <pc:sldMk cId="0" sldId="256"/>
            <ac:spMk id="171" creationId="{00000000-0000-0000-0000-000000000000}"/>
          </ac:spMkLst>
        </pc:spChg>
        <pc:picChg chg="add mod">
          <ac:chgData name="Nidhi Joshi Parsai" userId="44701545fa204d2b" providerId="LiveId" clId="{7B67133A-4A03-42D5-A51A-0366D28103C6}" dt="2026-02-19T14:03:13.789" v="8" actId="1076"/>
          <ac:picMkLst>
            <pc:docMk/>
            <pc:sldMk cId="0" sldId="256"/>
            <ac:picMk id="3" creationId="{19887C1B-0BE9-9972-3007-4FDFD252D5C3}"/>
          </ac:picMkLst>
        </pc:picChg>
      </pc:sldChg>
      <pc:sldChg chg="addSp delSp modSp mod modClrScheme chgLayout">
        <pc:chgData name="Nidhi Joshi Parsai" userId="44701545fa204d2b" providerId="LiveId" clId="{7B67133A-4A03-42D5-A51A-0366D28103C6}" dt="2026-02-19T14:08:23.103" v="98" actId="20577"/>
        <pc:sldMkLst>
          <pc:docMk/>
          <pc:sldMk cId="0" sldId="257"/>
        </pc:sldMkLst>
        <pc:spChg chg="add mod">
          <ac:chgData name="Nidhi Joshi Parsai" userId="44701545fa204d2b" providerId="LiveId" clId="{7B67133A-4A03-42D5-A51A-0366D28103C6}" dt="2026-02-19T14:04:11.059" v="34" actId="20577"/>
          <ac:spMkLst>
            <pc:docMk/>
            <pc:sldMk cId="0" sldId="257"/>
            <ac:spMk id="5" creationId="{5BA283C8-13AB-C8CC-4198-0671DC831FFF}"/>
          </ac:spMkLst>
        </pc:spChg>
        <pc:spChg chg="add mod">
          <ac:chgData name="Nidhi Joshi Parsai" userId="44701545fa204d2b" providerId="LiveId" clId="{7B67133A-4A03-42D5-A51A-0366D28103C6}" dt="2026-02-19T14:08:23.103" v="98" actId="20577"/>
          <ac:spMkLst>
            <pc:docMk/>
            <pc:sldMk cId="0" sldId="257"/>
            <ac:spMk id="6" creationId="{67A3A71A-90B1-BC82-E3FC-7030020D98AF}"/>
          </ac:spMkLst>
        </pc:spChg>
      </pc:sldChg>
      <pc:sldChg chg="addSp delSp modSp mod modAnim">
        <pc:chgData name="Nidhi Joshi Parsai" userId="44701545fa204d2b" providerId="LiveId" clId="{7B67133A-4A03-42D5-A51A-0366D28103C6}" dt="2026-03-05T05:48:58.400" v="790"/>
        <pc:sldMkLst>
          <pc:docMk/>
          <pc:sldMk cId="0" sldId="270"/>
        </pc:sldMkLst>
        <pc:spChg chg="add mod">
          <ac:chgData name="Nidhi Joshi Parsai" userId="44701545fa204d2b" providerId="LiveId" clId="{7B67133A-4A03-42D5-A51A-0366D28103C6}" dt="2026-03-05T04:42:34.809" v="479" actId="33524"/>
          <ac:spMkLst>
            <pc:docMk/>
            <pc:sldMk cId="0" sldId="270"/>
            <ac:spMk id="3" creationId="{E88F3E06-DD5E-E74B-9ED0-9F148E4E5FC3}"/>
          </ac:spMkLst>
        </pc:spChg>
        <pc:picChg chg="mod">
          <ac:chgData name="Nidhi Joshi Parsai" userId="44701545fa204d2b" providerId="LiveId" clId="{7B67133A-4A03-42D5-A51A-0366D28103C6}" dt="2026-03-05T04:18:02.770" v="461" actId="14100"/>
          <ac:picMkLst>
            <pc:docMk/>
            <pc:sldMk cId="0" sldId="270"/>
            <ac:picMk id="202" creationId="{00000000-0000-0000-0000-000000000000}"/>
          </ac:picMkLst>
        </pc:picChg>
        <pc:picChg chg="del">
          <ac:chgData name="Nidhi Joshi Parsai" userId="44701545fa204d2b" providerId="LiveId" clId="{7B67133A-4A03-42D5-A51A-0366D28103C6}" dt="2026-03-05T04:17:28.843" v="452" actId="478"/>
          <ac:picMkLst>
            <pc:docMk/>
            <pc:sldMk cId="0" sldId="270"/>
            <ac:picMk id="203" creationId="{00000000-0000-0000-0000-000000000000}"/>
          </ac:picMkLst>
        </pc:picChg>
      </pc:sldChg>
      <pc:sldChg chg="addSp delSp modSp add del mod">
        <pc:chgData name="Nidhi Joshi Parsai" userId="44701545fa204d2b" providerId="LiveId" clId="{7B67133A-4A03-42D5-A51A-0366D28103C6}" dt="2026-03-05T04:53:45.302" v="515" actId="47"/>
        <pc:sldMkLst>
          <pc:docMk/>
          <pc:sldMk cId="0" sldId="271"/>
        </pc:sldMkLst>
        <pc:picChg chg="add del mod">
          <ac:chgData name="Nidhi Joshi Parsai" userId="44701545fa204d2b" providerId="LiveId" clId="{7B67133A-4A03-42D5-A51A-0366D28103C6}" dt="2026-03-05T04:44:46.301" v="504" actId="478"/>
          <ac:picMkLst>
            <pc:docMk/>
            <pc:sldMk cId="0" sldId="271"/>
            <ac:picMk id="3" creationId="{A44443F8-613C-6060-5625-26C47097A144}"/>
          </ac:picMkLst>
        </pc:picChg>
        <pc:picChg chg="add mod">
          <ac:chgData name="Nidhi Joshi Parsai" userId="44701545fa204d2b" providerId="LiveId" clId="{7B67133A-4A03-42D5-A51A-0366D28103C6}" dt="2026-03-05T04:45:06.410" v="514" actId="14100"/>
          <ac:picMkLst>
            <pc:docMk/>
            <pc:sldMk cId="0" sldId="271"/>
            <ac:picMk id="5" creationId="{3E6D8B71-0E2D-67E7-A567-917A3BD01C70}"/>
          </ac:picMkLst>
        </pc:picChg>
        <pc:picChg chg="del">
          <ac:chgData name="Nidhi Joshi Parsai" userId="44701545fa204d2b" providerId="LiveId" clId="{7B67133A-4A03-42D5-A51A-0366D28103C6}" dt="2026-03-05T04:43:43.163" v="494" actId="478"/>
          <ac:picMkLst>
            <pc:docMk/>
            <pc:sldMk cId="0" sldId="271"/>
            <ac:picMk id="205" creationId="{00000000-0000-0000-0000-000000000000}"/>
          </ac:picMkLst>
        </pc:picChg>
      </pc:sldChg>
      <pc:sldChg chg="add">
        <pc:chgData name="Nidhi Joshi Parsai" userId="44701545fa204d2b" providerId="LiveId" clId="{7B67133A-4A03-42D5-A51A-0366D28103C6}" dt="2026-02-19T14:03:18.284" v="9" actId="2890"/>
        <pc:sldMkLst>
          <pc:docMk/>
          <pc:sldMk cId="818253905" sldId="320"/>
        </pc:sldMkLst>
      </pc:sldChg>
      <pc:sldChg chg="modSp add mod">
        <pc:chgData name="Nidhi Joshi Parsai" userId="44701545fa204d2b" providerId="LiveId" clId="{7B67133A-4A03-42D5-A51A-0366D28103C6}" dt="2026-02-19T14:07:57.502" v="94" actId="113"/>
        <pc:sldMkLst>
          <pc:docMk/>
          <pc:sldMk cId="1623457769" sldId="321"/>
        </pc:sldMkLst>
        <pc:spChg chg="mod">
          <ac:chgData name="Nidhi Joshi Parsai" userId="44701545fa204d2b" providerId="LiveId" clId="{7B67133A-4A03-42D5-A51A-0366D28103C6}" dt="2026-02-19T14:07:57.502" v="94" actId="113"/>
          <ac:spMkLst>
            <pc:docMk/>
            <pc:sldMk cId="1623457769" sldId="321"/>
            <ac:spMk id="6" creationId="{282CC24C-01EF-0F1C-3045-96F5D443F535}"/>
          </ac:spMkLst>
        </pc:spChg>
      </pc:sldChg>
      <pc:sldChg chg="modSp add mod">
        <pc:chgData name="Nidhi Joshi Parsai" userId="44701545fa204d2b" providerId="LiveId" clId="{7B67133A-4A03-42D5-A51A-0366D28103C6}" dt="2026-02-19T14:10:28.511" v="166" actId="5793"/>
        <pc:sldMkLst>
          <pc:docMk/>
          <pc:sldMk cId="2969552318" sldId="322"/>
        </pc:sldMkLst>
        <pc:spChg chg="mod">
          <ac:chgData name="Nidhi Joshi Parsai" userId="44701545fa204d2b" providerId="LiveId" clId="{7B67133A-4A03-42D5-A51A-0366D28103C6}" dt="2026-02-19T14:08:44.043" v="102"/>
          <ac:spMkLst>
            <pc:docMk/>
            <pc:sldMk cId="2969552318" sldId="322"/>
            <ac:spMk id="5" creationId="{DA3D5AA5-78D6-9367-BFAE-0FFDE40F6F55}"/>
          </ac:spMkLst>
        </pc:spChg>
        <pc:spChg chg="mod">
          <ac:chgData name="Nidhi Joshi Parsai" userId="44701545fa204d2b" providerId="LiveId" clId="{7B67133A-4A03-42D5-A51A-0366D28103C6}" dt="2026-02-19T14:10:28.511" v="166" actId="5793"/>
          <ac:spMkLst>
            <pc:docMk/>
            <pc:sldMk cId="2969552318" sldId="322"/>
            <ac:spMk id="6" creationId="{101DAA64-1FD6-3E01-9944-A6CBAE883EB7}"/>
          </ac:spMkLst>
        </pc:spChg>
      </pc:sldChg>
      <pc:sldChg chg="addSp modSp add mod">
        <pc:chgData name="Nidhi Joshi Parsai" userId="44701545fa204d2b" providerId="LiveId" clId="{7B67133A-4A03-42D5-A51A-0366D28103C6}" dt="2026-02-19T14:12:07.160" v="185" actId="1076"/>
        <pc:sldMkLst>
          <pc:docMk/>
          <pc:sldMk cId="2609221320" sldId="323"/>
        </pc:sldMkLst>
        <pc:spChg chg="mod">
          <ac:chgData name="Nidhi Joshi Parsai" userId="44701545fa204d2b" providerId="LiveId" clId="{7B67133A-4A03-42D5-A51A-0366D28103C6}" dt="2026-02-19T14:09:57.171" v="132" actId="20577"/>
          <ac:spMkLst>
            <pc:docMk/>
            <pc:sldMk cId="2609221320" sldId="323"/>
            <ac:spMk id="5" creationId="{61A771D9-9BAA-2444-0348-03D8E404AF80}"/>
          </ac:spMkLst>
        </pc:spChg>
        <pc:spChg chg="mod">
          <ac:chgData name="Nidhi Joshi Parsai" userId="44701545fa204d2b" providerId="LiveId" clId="{7B67133A-4A03-42D5-A51A-0366D28103C6}" dt="2026-02-19T14:12:02.265" v="184"/>
          <ac:spMkLst>
            <pc:docMk/>
            <pc:sldMk cId="2609221320" sldId="323"/>
            <ac:spMk id="6" creationId="{CB8C6E15-847F-FA26-C56B-1E57782D5AE9}"/>
          </ac:spMkLst>
        </pc:spChg>
        <pc:picChg chg="add mod">
          <ac:chgData name="Nidhi Joshi Parsai" userId="44701545fa204d2b" providerId="LiveId" clId="{7B67133A-4A03-42D5-A51A-0366D28103C6}" dt="2026-02-19T14:12:07.160" v="185" actId="1076"/>
          <ac:picMkLst>
            <pc:docMk/>
            <pc:sldMk cId="2609221320" sldId="323"/>
            <ac:picMk id="3" creationId="{71B77343-8069-A3AC-84CA-DFF810AAD488}"/>
          </ac:picMkLst>
        </pc:picChg>
      </pc:sldChg>
      <pc:sldChg chg="addSp modSp add mod ord">
        <pc:chgData name="Nidhi Joshi Parsai" userId="44701545fa204d2b" providerId="LiveId" clId="{7B67133A-4A03-42D5-A51A-0366D28103C6}" dt="2026-02-19T14:13:24.419" v="197" actId="1076"/>
        <pc:sldMkLst>
          <pc:docMk/>
          <pc:sldMk cId="567970920" sldId="324"/>
        </pc:sldMkLst>
        <pc:spChg chg="mod">
          <ac:chgData name="Nidhi Joshi Parsai" userId="44701545fa204d2b" providerId="LiveId" clId="{7B67133A-4A03-42D5-A51A-0366D28103C6}" dt="2026-02-19T14:12:24.496" v="188"/>
          <ac:spMkLst>
            <pc:docMk/>
            <pc:sldMk cId="567970920" sldId="324"/>
            <ac:spMk id="5" creationId="{9D26ECF9-B8B8-8FBA-CC80-7676BF1B305C}"/>
          </ac:spMkLst>
        </pc:spChg>
        <pc:spChg chg="mod">
          <ac:chgData name="Nidhi Joshi Parsai" userId="44701545fa204d2b" providerId="LiveId" clId="{7B67133A-4A03-42D5-A51A-0366D28103C6}" dt="2026-02-19T14:12:55.299" v="190"/>
          <ac:spMkLst>
            <pc:docMk/>
            <pc:sldMk cId="567970920" sldId="324"/>
            <ac:spMk id="6" creationId="{E79F0204-E774-AF9E-C0DF-0771CECFDDEE}"/>
          </ac:spMkLst>
        </pc:spChg>
        <pc:picChg chg="add mod">
          <ac:chgData name="Nidhi Joshi Parsai" userId="44701545fa204d2b" providerId="LiveId" clId="{7B67133A-4A03-42D5-A51A-0366D28103C6}" dt="2026-02-19T14:13:24.419" v="197" actId="1076"/>
          <ac:picMkLst>
            <pc:docMk/>
            <pc:sldMk cId="567970920" sldId="324"/>
            <ac:picMk id="3" creationId="{DD1A36DC-DAC6-6637-B7AB-838EACE4484B}"/>
          </ac:picMkLst>
        </pc:picChg>
      </pc:sldChg>
      <pc:sldChg chg="addSp modSp add mod ord">
        <pc:chgData name="Nidhi Joshi Parsai" userId="44701545fa204d2b" providerId="LiveId" clId="{7B67133A-4A03-42D5-A51A-0366D28103C6}" dt="2026-02-19T14:14:56.698" v="253" actId="1076"/>
        <pc:sldMkLst>
          <pc:docMk/>
          <pc:sldMk cId="1326631576" sldId="325"/>
        </pc:sldMkLst>
        <pc:spChg chg="mod">
          <ac:chgData name="Nidhi Joshi Parsai" userId="44701545fa204d2b" providerId="LiveId" clId="{7B67133A-4A03-42D5-A51A-0366D28103C6}" dt="2026-02-19T14:14:05.050" v="243" actId="27636"/>
          <ac:spMkLst>
            <pc:docMk/>
            <pc:sldMk cId="1326631576" sldId="325"/>
            <ac:spMk id="5" creationId="{A0814E61-5E0A-8D07-3B2A-F00E90FC0154}"/>
          </ac:spMkLst>
        </pc:spChg>
        <pc:spChg chg="mod">
          <ac:chgData name="Nidhi Joshi Parsai" userId="44701545fa204d2b" providerId="LiveId" clId="{7B67133A-4A03-42D5-A51A-0366D28103C6}" dt="2026-02-19T14:14:29.163" v="245" actId="20577"/>
          <ac:spMkLst>
            <pc:docMk/>
            <pc:sldMk cId="1326631576" sldId="325"/>
            <ac:spMk id="6" creationId="{61A0471D-2A8A-29E6-CA1F-E9080F45A49D}"/>
          </ac:spMkLst>
        </pc:spChg>
        <pc:spChg chg="add mod">
          <ac:chgData name="Nidhi Joshi Parsai" userId="44701545fa204d2b" providerId="LiveId" clId="{7B67133A-4A03-42D5-A51A-0366D28103C6}" dt="2026-02-19T14:14:56.698" v="253" actId="1076"/>
          <ac:spMkLst>
            <pc:docMk/>
            <pc:sldMk cId="1326631576" sldId="325"/>
            <ac:spMk id="7" creationId="{211F06A3-46B9-CB92-1A8C-8FF8684854FE}"/>
          </ac:spMkLst>
        </pc:spChg>
        <pc:picChg chg="add mod">
          <ac:chgData name="Nidhi Joshi Parsai" userId="44701545fa204d2b" providerId="LiveId" clId="{7B67133A-4A03-42D5-A51A-0366D28103C6}" dt="2026-02-19T14:14:40.227" v="251" actId="14100"/>
          <ac:picMkLst>
            <pc:docMk/>
            <pc:sldMk cId="1326631576" sldId="325"/>
            <ac:picMk id="3" creationId="{D210B1B9-62A3-27C2-4B47-DF5031E64F34}"/>
          </ac:picMkLst>
        </pc:picChg>
      </pc:sldChg>
      <pc:sldChg chg="delSp modSp add mod">
        <pc:chgData name="Nidhi Joshi Parsai" userId="44701545fa204d2b" providerId="LiveId" clId="{7B67133A-4A03-42D5-A51A-0366D28103C6}" dt="2026-02-19T14:16:23.621" v="262" actId="11"/>
        <pc:sldMkLst>
          <pc:docMk/>
          <pc:sldMk cId="3454062134" sldId="326"/>
        </pc:sldMkLst>
        <pc:spChg chg="mod">
          <ac:chgData name="Nidhi Joshi Parsai" userId="44701545fa204d2b" providerId="LiveId" clId="{7B67133A-4A03-42D5-A51A-0366D28103C6}" dt="2026-02-19T14:15:57.215" v="257"/>
          <ac:spMkLst>
            <pc:docMk/>
            <pc:sldMk cId="3454062134" sldId="326"/>
            <ac:spMk id="5" creationId="{2356A41F-CFAA-F5BF-A8DA-75A12E3BB6A0}"/>
          </ac:spMkLst>
        </pc:spChg>
        <pc:spChg chg="mod">
          <ac:chgData name="Nidhi Joshi Parsai" userId="44701545fa204d2b" providerId="LiveId" clId="{7B67133A-4A03-42D5-A51A-0366D28103C6}" dt="2026-02-19T14:16:23.621" v="262" actId="11"/>
          <ac:spMkLst>
            <pc:docMk/>
            <pc:sldMk cId="3454062134" sldId="326"/>
            <ac:spMk id="6" creationId="{F2897C12-D487-7BD8-3D20-D15116A3CB91}"/>
          </ac:spMkLst>
        </pc:spChg>
      </pc:sldChg>
      <pc:sldChg chg="addSp modSp add mod">
        <pc:chgData name="Nidhi Joshi Parsai" userId="44701545fa204d2b" providerId="LiveId" clId="{7B67133A-4A03-42D5-A51A-0366D28103C6}" dt="2026-02-19T14:19:08.323" v="309" actId="255"/>
        <pc:sldMkLst>
          <pc:docMk/>
          <pc:sldMk cId="911344634" sldId="327"/>
        </pc:sldMkLst>
        <pc:spChg chg="add mod">
          <ac:chgData name="Nidhi Joshi Parsai" userId="44701545fa204d2b" providerId="LiveId" clId="{7B67133A-4A03-42D5-A51A-0366D28103C6}" dt="2026-02-19T14:18:48.072" v="306" actId="1076"/>
          <ac:spMkLst>
            <pc:docMk/>
            <pc:sldMk cId="911344634" sldId="327"/>
            <ac:spMk id="4" creationId="{C56B9560-70B2-41A1-8A42-4F2C811C6DFC}"/>
          </ac:spMkLst>
        </pc:spChg>
        <pc:spChg chg="mod">
          <ac:chgData name="Nidhi Joshi Parsai" userId="44701545fa204d2b" providerId="LiveId" clId="{7B67133A-4A03-42D5-A51A-0366D28103C6}" dt="2026-02-19T14:16:51.110" v="271" actId="20577"/>
          <ac:spMkLst>
            <pc:docMk/>
            <pc:sldMk cId="911344634" sldId="327"/>
            <ac:spMk id="5" creationId="{C1D84E70-3A6A-6F1A-581C-EF2A7C1D6641}"/>
          </ac:spMkLst>
        </pc:spChg>
        <pc:spChg chg="mod">
          <ac:chgData name="Nidhi Joshi Parsai" userId="44701545fa204d2b" providerId="LiveId" clId="{7B67133A-4A03-42D5-A51A-0366D28103C6}" dt="2026-02-19T14:19:08.323" v="309" actId="255"/>
          <ac:spMkLst>
            <pc:docMk/>
            <pc:sldMk cId="911344634" sldId="327"/>
            <ac:spMk id="6" creationId="{AB435A1D-F8DD-CC3B-1CA6-6B5FCF3CB22E}"/>
          </ac:spMkLst>
        </pc:spChg>
        <pc:graphicFrameChg chg="add mod modGraphic">
          <ac:chgData name="Nidhi Joshi Parsai" userId="44701545fa204d2b" providerId="LiveId" clId="{7B67133A-4A03-42D5-A51A-0366D28103C6}" dt="2026-02-19T14:19:00.069" v="308" actId="1076"/>
          <ac:graphicFrameMkLst>
            <pc:docMk/>
            <pc:sldMk cId="911344634" sldId="327"/>
            <ac:graphicFrameMk id="2" creationId="{93D89694-4F3E-DD55-4975-8D55EFDD0C75}"/>
          </ac:graphicFrameMkLst>
        </pc:graphicFrameChg>
      </pc:sldChg>
      <pc:sldChg chg="addSp delSp modSp add mod ord">
        <pc:chgData name="Nidhi Joshi Parsai" userId="44701545fa204d2b" providerId="LiveId" clId="{7B67133A-4A03-42D5-A51A-0366D28103C6}" dt="2026-02-19T14:21:56.863" v="357"/>
        <pc:sldMkLst>
          <pc:docMk/>
          <pc:sldMk cId="3881950460" sldId="328"/>
        </pc:sldMkLst>
        <pc:spChg chg="add del mod">
          <ac:chgData name="Nidhi Joshi Parsai" userId="44701545fa204d2b" providerId="LiveId" clId="{7B67133A-4A03-42D5-A51A-0366D28103C6}" dt="2026-02-19T14:21:12.137" v="342" actId="20577"/>
          <ac:spMkLst>
            <pc:docMk/>
            <pc:sldMk cId="3881950460" sldId="328"/>
            <ac:spMk id="3" creationId="{E054A931-E10A-6922-0F23-3D541771EB04}"/>
          </ac:spMkLst>
        </pc:spChg>
        <pc:spChg chg="mod">
          <ac:chgData name="Nidhi Joshi Parsai" userId="44701545fa204d2b" providerId="LiveId" clId="{7B67133A-4A03-42D5-A51A-0366D28103C6}" dt="2026-02-19T14:21:56.863" v="357"/>
          <ac:spMkLst>
            <pc:docMk/>
            <pc:sldMk cId="3881950460" sldId="328"/>
            <ac:spMk id="5" creationId="{EAE96124-3B8C-93D5-B9ED-57B64679F7C0}"/>
          </ac:spMkLst>
        </pc:spChg>
      </pc:sldChg>
      <pc:sldChg chg="addSp delSp modSp add mod">
        <pc:chgData name="Nidhi Joshi Parsai" userId="44701545fa204d2b" providerId="LiveId" clId="{7B67133A-4A03-42D5-A51A-0366D28103C6}" dt="2026-02-19T14:22:41.284" v="375" actId="20577"/>
        <pc:sldMkLst>
          <pc:docMk/>
          <pc:sldMk cId="659735179" sldId="329"/>
        </pc:sldMkLst>
        <pc:spChg chg="add del mod">
          <ac:chgData name="Nidhi Joshi Parsai" userId="44701545fa204d2b" providerId="LiveId" clId="{7B67133A-4A03-42D5-A51A-0366D28103C6}" dt="2026-02-19T14:22:35.743" v="365" actId="20577"/>
          <ac:spMkLst>
            <pc:docMk/>
            <pc:sldMk cId="659735179" sldId="329"/>
            <ac:spMk id="3" creationId="{153A41E1-8F07-1E91-F73D-F03911025DD8}"/>
          </ac:spMkLst>
        </pc:spChg>
        <pc:spChg chg="mod">
          <ac:chgData name="Nidhi Joshi Parsai" userId="44701545fa204d2b" providerId="LiveId" clId="{7B67133A-4A03-42D5-A51A-0366D28103C6}" dt="2026-02-19T14:22:41.284" v="375" actId="20577"/>
          <ac:spMkLst>
            <pc:docMk/>
            <pc:sldMk cId="659735179" sldId="329"/>
            <ac:spMk id="5" creationId="{8452C0A5-79E5-DEB4-C2FA-0CD8EA2E85CC}"/>
          </ac:spMkLst>
        </pc:spChg>
      </pc:sldChg>
      <pc:sldChg chg="addSp delSp modSp add mod">
        <pc:chgData name="Nidhi Joshi Parsai" userId="44701545fa204d2b" providerId="LiveId" clId="{7B67133A-4A03-42D5-A51A-0366D28103C6}" dt="2026-02-19T14:23:26.193" v="393" actId="20577"/>
        <pc:sldMkLst>
          <pc:docMk/>
          <pc:sldMk cId="3650836754" sldId="330"/>
        </pc:sldMkLst>
        <pc:spChg chg="add del mod">
          <ac:chgData name="Nidhi Joshi Parsai" userId="44701545fa204d2b" providerId="LiveId" clId="{7B67133A-4A03-42D5-A51A-0366D28103C6}" dt="2026-02-19T14:23:18.334" v="387" actId="20577"/>
          <ac:spMkLst>
            <pc:docMk/>
            <pc:sldMk cId="3650836754" sldId="330"/>
            <ac:spMk id="3" creationId="{8FFCBA71-CF39-ADBF-4CBA-16C525D129F1}"/>
          </ac:spMkLst>
        </pc:spChg>
        <pc:spChg chg="mod">
          <ac:chgData name="Nidhi Joshi Parsai" userId="44701545fa204d2b" providerId="LiveId" clId="{7B67133A-4A03-42D5-A51A-0366D28103C6}" dt="2026-02-19T14:23:26.193" v="393" actId="20577"/>
          <ac:spMkLst>
            <pc:docMk/>
            <pc:sldMk cId="3650836754" sldId="330"/>
            <ac:spMk id="5" creationId="{32F03653-338D-960B-E5B5-4036E51F681F}"/>
          </ac:spMkLst>
        </pc:spChg>
      </pc:sldChg>
      <pc:sldChg chg="addSp delSp modSp add mod">
        <pc:chgData name="Nidhi Joshi Parsai" userId="44701545fa204d2b" providerId="LiveId" clId="{7B67133A-4A03-42D5-A51A-0366D28103C6}" dt="2026-02-19T14:29:11.395" v="441" actId="113"/>
        <pc:sldMkLst>
          <pc:docMk/>
          <pc:sldMk cId="3275973352" sldId="332"/>
        </pc:sldMkLst>
        <pc:spChg chg="mod">
          <ac:chgData name="Nidhi Joshi Parsai" userId="44701545fa204d2b" providerId="LiveId" clId="{7B67133A-4A03-42D5-A51A-0366D28103C6}" dt="2026-02-19T14:27:43.833" v="425"/>
          <ac:spMkLst>
            <pc:docMk/>
            <pc:sldMk cId="3275973352" sldId="332"/>
            <ac:spMk id="5" creationId="{225FC0E8-483D-A950-4CB6-B4875922A0B6}"/>
          </ac:spMkLst>
        </pc:spChg>
        <pc:graphicFrameChg chg="add mod modGraphic">
          <ac:chgData name="Nidhi Joshi Parsai" userId="44701545fa204d2b" providerId="LiveId" clId="{7B67133A-4A03-42D5-A51A-0366D28103C6}" dt="2026-02-19T14:29:11.395" v="441" actId="113"/>
          <ac:graphicFrameMkLst>
            <pc:docMk/>
            <pc:sldMk cId="3275973352" sldId="332"/>
            <ac:graphicFrameMk id="2" creationId="{0EED54CE-D0B3-443F-09A6-36EF09FE5490}"/>
          </ac:graphicFrameMkLst>
        </pc:graphicFrameChg>
      </pc:sldChg>
      <pc:sldChg chg="add ord">
        <pc:chgData name="Nidhi Joshi Parsai" userId="44701545fa204d2b" providerId="LiveId" clId="{7B67133A-4A03-42D5-A51A-0366D28103C6}" dt="2026-02-19T14:29:22.874" v="446"/>
        <pc:sldMkLst>
          <pc:docMk/>
          <pc:sldMk cId="2753405414" sldId="333"/>
        </pc:sldMkLst>
      </pc:sldChg>
      <pc:sldChg chg="delSp modSp add mod modAnim">
        <pc:chgData name="Nidhi Joshi Parsai" userId="44701545fa204d2b" providerId="LiveId" clId="{7B67133A-4A03-42D5-A51A-0366D28103C6}" dt="2026-03-05T05:46:48.089" v="776"/>
        <pc:sldMkLst>
          <pc:docMk/>
          <pc:sldMk cId="1274403318" sldId="334"/>
        </pc:sldMkLst>
        <pc:picChg chg="del">
          <ac:chgData name="Nidhi Joshi Parsai" userId="44701545fa204d2b" providerId="LiveId" clId="{7B67133A-4A03-42D5-A51A-0366D28103C6}" dt="2026-03-05T04:17:23.311" v="449" actId="478"/>
          <ac:picMkLst>
            <pc:docMk/>
            <pc:sldMk cId="1274403318" sldId="334"/>
            <ac:picMk id="202" creationId="{BB99F1C5-6494-8699-D3AE-7B26FDD3B239}"/>
          </ac:picMkLst>
        </pc:picChg>
        <pc:picChg chg="mod">
          <ac:chgData name="Nidhi Joshi Parsai" userId="44701545fa204d2b" providerId="LiveId" clId="{7B67133A-4A03-42D5-A51A-0366D28103C6}" dt="2026-03-05T04:42:52.539" v="484" actId="14100"/>
          <ac:picMkLst>
            <pc:docMk/>
            <pc:sldMk cId="1274403318" sldId="334"/>
            <ac:picMk id="203" creationId="{628E6E98-D65D-E870-C0A0-F686F3B551B7}"/>
          </ac:picMkLst>
        </pc:picChg>
      </pc:sldChg>
      <pc:sldChg chg="modSp add mod">
        <pc:chgData name="Nidhi Joshi Parsai" userId="44701545fa204d2b" providerId="LiveId" clId="{7B67133A-4A03-42D5-A51A-0366D28103C6}" dt="2026-03-05T04:43:22.252" v="490" actId="14100"/>
        <pc:sldMkLst>
          <pc:docMk/>
          <pc:sldMk cId="1861001698" sldId="335"/>
        </pc:sldMkLst>
        <pc:picChg chg="mod">
          <ac:chgData name="Nidhi Joshi Parsai" userId="44701545fa204d2b" providerId="LiveId" clId="{7B67133A-4A03-42D5-A51A-0366D28103C6}" dt="2026-03-05T04:43:22.252" v="490" actId="14100"/>
          <ac:picMkLst>
            <pc:docMk/>
            <pc:sldMk cId="1861001698" sldId="335"/>
            <ac:picMk id="205" creationId="{3BCF43C4-E5D6-6502-9DF8-37F2625591A4}"/>
          </ac:picMkLst>
        </pc:picChg>
      </pc:sldChg>
      <pc:sldChg chg="addSp modSp new mod modAnim">
        <pc:chgData name="Nidhi Joshi Parsai" userId="44701545fa204d2b" providerId="LiveId" clId="{7B67133A-4A03-42D5-A51A-0366D28103C6}" dt="2026-03-05T05:47:08.136" v="780"/>
        <pc:sldMkLst>
          <pc:docMk/>
          <pc:sldMk cId="2308706883" sldId="336"/>
        </pc:sldMkLst>
        <pc:spChg chg="add mod">
          <ac:chgData name="Nidhi Joshi Parsai" userId="44701545fa204d2b" providerId="LiveId" clId="{7B67133A-4A03-42D5-A51A-0366D28103C6}" dt="2026-03-05T05:47:02.175" v="779" actId="14100"/>
          <ac:spMkLst>
            <pc:docMk/>
            <pc:sldMk cId="2308706883" sldId="336"/>
            <ac:spMk id="3" creationId="{A5BF2FE2-8128-0703-45AD-43D8C50AAA77}"/>
          </ac:spMkLst>
        </pc:spChg>
      </pc:sldChg>
      <pc:sldChg chg="add del">
        <pc:chgData name="Nidhi Joshi Parsai" userId="44701545fa204d2b" providerId="LiveId" clId="{7B67133A-4A03-42D5-A51A-0366D28103C6}" dt="2026-03-05T04:53:49.564" v="516" actId="47"/>
        <pc:sldMkLst>
          <pc:docMk/>
          <pc:sldMk cId="3015770830" sldId="336"/>
        </pc:sldMkLst>
      </pc:sldChg>
      <pc:sldChg chg="addSp delSp modSp add del mod modAnim">
        <pc:chgData name="Nidhi Joshi Parsai" userId="44701545fa204d2b" providerId="LiveId" clId="{7B67133A-4A03-42D5-A51A-0366D28103C6}" dt="2026-03-05T05:52:36.586" v="791" actId="47"/>
        <pc:sldMkLst>
          <pc:docMk/>
          <pc:sldMk cId="2714876509" sldId="337"/>
        </pc:sldMkLst>
        <pc:spChg chg="del">
          <ac:chgData name="Nidhi Joshi Parsai" userId="44701545fa204d2b" providerId="LiveId" clId="{7B67133A-4A03-42D5-A51A-0366D28103C6}" dt="2026-03-05T04:55:42.162" v="522" actId="478"/>
          <ac:spMkLst>
            <pc:docMk/>
            <pc:sldMk cId="2714876509" sldId="337"/>
            <ac:spMk id="3" creationId="{1AFFAD71-D5EE-3B6B-DFD4-DE08EE26428C}"/>
          </ac:spMkLst>
        </pc:spChg>
        <pc:spChg chg="add mod">
          <ac:chgData name="Nidhi Joshi Parsai" userId="44701545fa204d2b" providerId="LiveId" clId="{7B67133A-4A03-42D5-A51A-0366D28103C6}" dt="2026-03-05T05:47:22.771" v="782" actId="2711"/>
          <ac:spMkLst>
            <pc:docMk/>
            <pc:sldMk cId="2714876509" sldId="337"/>
            <ac:spMk id="4" creationId="{6EEE8C00-CA5B-A622-7C0E-AE2780D031F6}"/>
          </ac:spMkLst>
        </pc:spChg>
      </pc:sldChg>
      <pc:sldChg chg="addSp delSp modSp add mod modAnim">
        <pc:chgData name="Nidhi Joshi Parsai" userId="44701545fa204d2b" providerId="LiveId" clId="{7B67133A-4A03-42D5-A51A-0366D28103C6}" dt="2026-03-05T05:56:45.343" v="812" actId="122"/>
        <pc:sldMkLst>
          <pc:docMk/>
          <pc:sldMk cId="3367533752" sldId="338"/>
        </pc:sldMkLst>
        <pc:spChg chg="add mod">
          <ac:chgData name="Nidhi Joshi Parsai" userId="44701545fa204d2b" providerId="LiveId" clId="{7B67133A-4A03-42D5-A51A-0366D28103C6}" dt="2026-03-05T05:56:45.343" v="812" actId="122"/>
          <ac:spMkLst>
            <pc:docMk/>
            <pc:sldMk cId="3367533752" sldId="338"/>
            <ac:spMk id="3" creationId="{A8B8C3F2-F25C-42AD-5DD6-45A492E514C5}"/>
          </ac:spMkLst>
        </pc:spChg>
        <pc:spChg chg="del">
          <ac:chgData name="Nidhi Joshi Parsai" userId="44701545fa204d2b" providerId="LiveId" clId="{7B67133A-4A03-42D5-A51A-0366D28103C6}" dt="2026-03-05T04:56:07.456" v="528" actId="478"/>
          <ac:spMkLst>
            <pc:docMk/>
            <pc:sldMk cId="3367533752" sldId="338"/>
            <ac:spMk id="4" creationId="{F06A6803-D62E-14C7-A4B7-0930A9A31305}"/>
          </ac:spMkLst>
        </pc:spChg>
      </pc:sldChg>
      <pc:sldChg chg="addSp delSp modSp add mod ord modClrScheme modAnim chgLayout">
        <pc:chgData name="Nidhi Joshi Parsai" userId="44701545fa204d2b" providerId="LiveId" clId="{7B67133A-4A03-42D5-A51A-0366D28103C6}" dt="2026-03-05T05:58:29.203" v="823"/>
        <pc:sldMkLst>
          <pc:docMk/>
          <pc:sldMk cId="274014053" sldId="339"/>
        </pc:sldMkLst>
        <pc:spChg chg="del">
          <ac:chgData name="Nidhi Joshi Parsai" userId="44701545fa204d2b" providerId="LiveId" clId="{7B67133A-4A03-42D5-A51A-0366D28103C6}" dt="2026-03-05T04:56:53.672" v="533" actId="478"/>
          <ac:spMkLst>
            <pc:docMk/>
            <pc:sldMk cId="274014053" sldId="339"/>
            <ac:spMk id="3" creationId="{A2FC4CC1-ECC6-F981-4179-FF2935ED8B85}"/>
          </ac:spMkLst>
        </pc:spChg>
        <pc:spChg chg="add del mod">
          <ac:chgData name="Nidhi Joshi Parsai" userId="44701545fa204d2b" providerId="LiveId" clId="{7B67133A-4A03-42D5-A51A-0366D28103C6}" dt="2026-03-05T04:57:25.792" v="537" actId="478"/>
          <ac:spMkLst>
            <pc:docMk/>
            <pc:sldMk cId="274014053" sldId="339"/>
            <ac:spMk id="4" creationId="{9DB72061-26BA-3CB8-4863-9D2FCCBE6636}"/>
          </ac:spMkLst>
        </pc:spChg>
        <pc:spChg chg="add del mod ord">
          <ac:chgData name="Nidhi Joshi Parsai" userId="44701545fa204d2b" providerId="LiveId" clId="{7B67133A-4A03-42D5-A51A-0366D28103C6}" dt="2026-03-05T04:57:45.242" v="548" actId="20577"/>
          <ac:spMkLst>
            <pc:docMk/>
            <pc:sldMk cId="274014053" sldId="339"/>
            <ac:spMk id="5" creationId="{DB2878D2-A969-6415-76B5-B67BF2465C09}"/>
          </ac:spMkLst>
        </pc:spChg>
        <pc:spChg chg="add del mod ord">
          <ac:chgData name="Nidhi Joshi Parsai" userId="44701545fa204d2b" providerId="LiveId" clId="{7B67133A-4A03-42D5-A51A-0366D28103C6}" dt="2026-03-05T05:58:11.397" v="822" actId="27636"/>
          <ac:spMkLst>
            <pc:docMk/>
            <pc:sldMk cId="274014053" sldId="339"/>
            <ac:spMk id="6" creationId="{DF980227-2A44-7AAF-0EA9-E00B0ABD4790}"/>
          </ac:spMkLst>
        </pc:spChg>
        <pc:spChg chg="add del mod">
          <ac:chgData name="Nidhi Joshi Parsai" userId="44701545fa204d2b" providerId="LiveId" clId="{7B67133A-4A03-42D5-A51A-0366D28103C6}" dt="2026-03-05T04:57:40.981" v="541" actId="478"/>
          <ac:spMkLst>
            <pc:docMk/>
            <pc:sldMk cId="274014053" sldId="339"/>
            <ac:spMk id="7" creationId="{5D7CB756-8D86-0628-309C-8B1AB8565615}"/>
          </ac:spMkLst>
        </pc:spChg>
        <pc:spChg chg="add del mod ord">
          <ac:chgData name="Nidhi Joshi Parsai" userId="44701545fa204d2b" providerId="LiveId" clId="{7B67133A-4A03-42D5-A51A-0366D28103C6}" dt="2026-03-05T04:57:37.769" v="540" actId="700"/>
          <ac:spMkLst>
            <pc:docMk/>
            <pc:sldMk cId="274014053" sldId="339"/>
            <ac:spMk id="8" creationId="{F5290469-5A9B-A560-E3F7-B7202DB5B08E}"/>
          </ac:spMkLst>
        </pc:spChg>
        <pc:spChg chg="add del mod ord">
          <ac:chgData name="Nidhi Joshi Parsai" userId="44701545fa204d2b" providerId="LiveId" clId="{7B67133A-4A03-42D5-A51A-0366D28103C6}" dt="2026-03-05T04:57:37.769" v="540" actId="700"/>
          <ac:spMkLst>
            <pc:docMk/>
            <pc:sldMk cId="274014053" sldId="339"/>
            <ac:spMk id="9" creationId="{869FD9B2-FD60-12E8-FD2A-D89F86C34354}"/>
          </ac:spMkLst>
        </pc:spChg>
      </pc:sldChg>
      <pc:sldChg chg="modSp add mod ord modAnim">
        <pc:chgData name="Nidhi Joshi Parsai" userId="44701545fa204d2b" providerId="LiveId" clId="{7B67133A-4A03-42D5-A51A-0366D28103C6}" dt="2026-03-05T05:57:28.734" v="818"/>
        <pc:sldMkLst>
          <pc:docMk/>
          <pc:sldMk cId="3670533202" sldId="340"/>
        </pc:sldMkLst>
        <pc:spChg chg="mod">
          <ac:chgData name="Nidhi Joshi Parsai" userId="44701545fa204d2b" providerId="LiveId" clId="{7B67133A-4A03-42D5-A51A-0366D28103C6}" dt="2026-03-05T05:56:39.956" v="811" actId="122"/>
          <ac:spMkLst>
            <pc:docMk/>
            <pc:sldMk cId="3670533202" sldId="340"/>
            <ac:spMk id="4" creationId="{40112007-4EB0-9B6D-D86B-C5FAF342BDE9}"/>
          </ac:spMkLst>
        </pc:spChg>
      </pc:sldChg>
      <pc:sldChg chg="addSp delSp modSp new mod modClrScheme chgLayout">
        <pc:chgData name="Nidhi Joshi Parsai" userId="44701545fa204d2b" providerId="LiveId" clId="{7B67133A-4A03-42D5-A51A-0366D28103C6}" dt="2026-03-05T05:03:33.688" v="634" actId="2711"/>
        <pc:sldMkLst>
          <pc:docMk/>
          <pc:sldMk cId="890296040" sldId="341"/>
        </pc:sldMkLst>
        <pc:spChg chg="add del mod ord">
          <ac:chgData name="Nidhi Joshi Parsai" userId="44701545fa204d2b" providerId="LiveId" clId="{7B67133A-4A03-42D5-A51A-0366D28103C6}" dt="2026-03-05T05:02:41.223" v="629" actId="2711"/>
          <ac:spMkLst>
            <pc:docMk/>
            <pc:sldMk cId="890296040" sldId="341"/>
            <ac:spMk id="2" creationId="{B85F78FB-4A0E-3496-74BE-788FA772DDB6}"/>
          </ac:spMkLst>
        </pc:spChg>
        <pc:spChg chg="add del mod ord">
          <ac:chgData name="Nidhi Joshi Parsai" userId="44701545fa204d2b" providerId="LiveId" clId="{7B67133A-4A03-42D5-A51A-0366D28103C6}" dt="2026-03-05T05:01:45.825" v="626" actId="27636"/>
          <ac:spMkLst>
            <pc:docMk/>
            <pc:sldMk cId="890296040" sldId="341"/>
            <ac:spMk id="3" creationId="{1C7BECAC-158B-9675-3EB9-D11825A136EB}"/>
          </ac:spMkLst>
        </pc:spChg>
        <pc:spChg chg="add del mod ord">
          <ac:chgData name="Nidhi Joshi Parsai" userId="44701545fa204d2b" providerId="LiveId" clId="{7B67133A-4A03-42D5-A51A-0366D28103C6}" dt="2026-03-05T04:58:57.461" v="570" actId="21"/>
          <ac:spMkLst>
            <pc:docMk/>
            <pc:sldMk cId="890296040" sldId="341"/>
            <ac:spMk id="4" creationId="{6EA1124D-9784-EFA5-391C-635F09F2429C}"/>
          </ac:spMkLst>
        </pc:spChg>
        <pc:spChg chg="add del mod ord">
          <ac:chgData name="Nidhi Joshi Parsai" userId="44701545fa204d2b" providerId="LiveId" clId="{7B67133A-4A03-42D5-A51A-0366D28103C6}" dt="2026-03-05T04:58:54.021" v="569" actId="700"/>
          <ac:spMkLst>
            <pc:docMk/>
            <pc:sldMk cId="890296040" sldId="341"/>
            <ac:spMk id="5" creationId="{47FD9058-8573-C7A8-19C5-F321C608A50A}"/>
          </ac:spMkLst>
        </pc:spChg>
        <pc:spChg chg="add del mod ord">
          <ac:chgData name="Nidhi Joshi Parsai" userId="44701545fa204d2b" providerId="LiveId" clId="{7B67133A-4A03-42D5-A51A-0366D28103C6}" dt="2026-03-05T04:58:54.021" v="569" actId="700"/>
          <ac:spMkLst>
            <pc:docMk/>
            <pc:sldMk cId="890296040" sldId="341"/>
            <ac:spMk id="6" creationId="{9C84BC22-AC90-B1DD-A055-6097DA185D86}"/>
          </ac:spMkLst>
        </pc:spChg>
        <pc:spChg chg="add del mod ord">
          <ac:chgData name="Nidhi Joshi Parsai" userId="44701545fa204d2b" providerId="LiveId" clId="{7B67133A-4A03-42D5-A51A-0366D28103C6}" dt="2026-03-05T04:58:54.021" v="569" actId="700"/>
          <ac:spMkLst>
            <pc:docMk/>
            <pc:sldMk cId="890296040" sldId="341"/>
            <ac:spMk id="7" creationId="{810426C2-6DD3-4B48-E032-DA3B65ADE7DA}"/>
          </ac:spMkLst>
        </pc:spChg>
        <pc:spChg chg="add mod">
          <ac:chgData name="Nidhi Joshi Parsai" userId="44701545fa204d2b" providerId="LiveId" clId="{7B67133A-4A03-42D5-A51A-0366D28103C6}" dt="2026-03-05T05:02:36.360" v="628" actId="27636"/>
          <ac:spMkLst>
            <pc:docMk/>
            <pc:sldMk cId="890296040" sldId="341"/>
            <ac:spMk id="8" creationId="{D859170A-CD3A-07C0-F5E0-0E63A20717B1}"/>
          </ac:spMkLst>
        </pc:spChg>
        <pc:spChg chg="add mod">
          <ac:chgData name="Nidhi Joshi Parsai" userId="44701545fa204d2b" providerId="LiveId" clId="{7B67133A-4A03-42D5-A51A-0366D28103C6}" dt="2026-03-05T05:03:33.688" v="634" actId="2711"/>
          <ac:spMkLst>
            <pc:docMk/>
            <pc:sldMk cId="890296040" sldId="341"/>
            <ac:spMk id="10" creationId="{FE277D6E-CAD4-6A80-6475-79F01C069BA3}"/>
          </ac:spMkLst>
        </pc:spChg>
      </pc:sldChg>
      <pc:sldChg chg="addSp modSp new mod">
        <pc:chgData name="Nidhi Joshi Parsai" userId="44701545fa204d2b" providerId="LiveId" clId="{7B67133A-4A03-42D5-A51A-0366D28103C6}" dt="2026-03-05T05:41:34.758" v="711" actId="14100"/>
        <pc:sldMkLst>
          <pc:docMk/>
          <pc:sldMk cId="1425867448" sldId="342"/>
        </pc:sldMkLst>
        <pc:spChg chg="add mod">
          <ac:chgData name="Nidhi Joshi Parsai" userId="44701545fa204d2b" providerId="LiveId" clId="{7B67133A-4A03-42D5-A51A-0366D28103C6}" dt="2026-03-05T05:10:10.518" v="641"/>
          <ac:spMkLst>
            <pc:docMk/>
            <pc:sldMk cId="1425867448" sldId="342"/>
            <ac:spMk id="3" creationId="{5EBF80D6-AE88-8BE6-97BE-6563154686CB}"/>
          </ac:spMkLst>
        </pc:spChg>
        <pc:spChg chg="add mod">
          <ac:chgData name="Nidhi Joshi Parsai" userId="44701545fa204d2b" providerId="LiveId" clId="{7B67133A-4A03-42D5-A51A-0366D28103C6}" dt="2026-03-05T05:10:43.507" v="652"/>
          <ac:spMkLst>
            <pc:docMk/>
            <pc:sldMk cId="1425867448" sldId="342"/>
            <ac:spMk id="5" creationId="{C226F346-D829-1C86-C072-F0FEAEFE564D}"/>
          </ac:spMkLst>
        </pc:spChg>
        <pc:spChg chg="add mod">
          <ac:chgData name="Nidhi Joshi Parsai" userId="44701545fa204d2b" providerId="LiveId" clId="{7B67133A-4A03-42D5-A51A-0366D28103C6}" dt="2026-03-05T05:41:07.784" v="702" actId="20577"/>
          <ac:spMkLst>
            <pc:docMk/>
            <pc:sldMk cId="1425867448" sldId="342"/>
            <ac:spMk id="7" creationId="{9782DE7E-6C39-ADF2-6D28-B840A68D3A68}"/>
          </ac:spMkLst>
        </pc:spChg>
        <pc:spChg chg="add mod">
          <ac:chgData name="Nidhi Joshi Parsai" userId="44701545fa204d2b" providerId="LiveId" clId="{7B67133A-4A03-42D5-A51A-0366D28103C6}" dt="2026-03-05T05:41:21.910" v="706" actId="1076"/>
          <ac:spMkLst>
            <pc:docMk/>
            <pc:sldMk cId="1425867448" sldId="342"/>
            <ac:spMk id="10" creationId="{F783A7E8-9729-B38B-B25D-357BBEF3B275}"/>
          </ac:spMkLst>
        </pc:spChg>
        <pc:graphicFrameChg chg="add mod">
          <ac:chgData name="Nidhi Joshi Parsai" userId="44701545fa204d2b" providerId="LiveId" clId="{7B67133A-4A03-42D5-A51A-0366D28103C6}" dt="2026-03-05T05:10:07.612" v="640"/>
          <ac:graphicFrameMkLst>
            <pc:docMk/>
            <pc:sldMk cId="1425867448" sldId="342"/>
            <ac:graphicFrameMk id="2" creationId="{72366044-0B4C-016B-8984-B9AB8B448999}"/>
          </ac:graphicFrameMkLst>
        </pc:graphicFrameChg>
        <pc:graphicFrameChg chg="add mod">
          <ac:chgData name="Nidhi Joshi Parsai" userId="44701545fa204d2b" providerId="LiveId" clId="{7B67133A-4A03-42D5-A51A-0366D28103C6}" dt="2026-03-05T05:10:42.987" v="651" actId="1076"/>
          <ac:graphicFrameMkLst>
            <pc:docMk/>
            <pc:sldMk cId="1425867448" sldId="342"/>
            <ac:graphicFrameMk id="4" creationId="{E067BAB3-524F-58BE-4D8A-754B6E35D92E}"/>
          </ac:graphicFrameMkLst>
        </pc:graphicFrameChg>
        <pc:graphicFrameChg chg="add mod modGraphic">
          <ac:chgData name="Nidhi Joshi Parsai" userId="44701545fa204d2b" providerId="LiveId" clId="{7B67133A-4A03-42D5-A51A-0366D28103C6}" dt="2026-03-05T05:41:34.758" v="711" actId="14100"/>
          <ac:graphicFrameMkLst>
            <pc:docMk/>
            <pc:sldMk cId="1425867448" sldId="342"/>
            <ac:graphicFrameMk id="8" creationId="{17DF9D89-1E28-02D7-B9F8-BFAA6594A372}"/>
          </ac:graphicFrameMkLst>
        </pc:graphicFrameChg>
      </pc:sldChg>
      <pc:sldChg chg="add del">
        <pc:chgData name="Nidhi Joshi Parsai" userId="44701545fa204d2b" providerId="LiveId" clId="{7B67133A-4A03-42D5-A51A-0366D28103C6}" dt="2026-03-05T05:12:31.521" v="684" actId="2890"/>
        <pc:sldMkLst>
          <pc:docMk/>
          <pc:sldMk cId="1316373177" sldId="343"/>
        </pc:sldMkLst>
      </pc:sldChg>
      <pc:sldChg chg="addSp modSp new mod">
        <pc:chgData name="Nidhi Joshi Parsai" userId="44701545fa204d2b" providerId="LiveId" clId="{7B67133A-4A03-42D5-A51A-0366D28103C6}" dt="2026-03-05T05:40:48.019" v="696" actId="255"/>
        <pc:sldMkLst>
          <pc:docMk/>
          <pc:sldMk cId="3861195766" sldId="343"/>
        </pc:sldMkLst>
        <pc:spChg chg="add mod">
          <ac:chgData name="Nidhi Joshi Parsai" userId="44701545fa204d2b" providerId="LiveId" clId="{7B67133A-4A03-42D5-A51A-0366D28103C6}" dt="2026-03-05T05:40:48.019" v="696" actId="255"/>
          <ac:spMkLst>
            <pc:docMk/>
            <pc:sldMk cId="3861195766" sldId="343"/>
            <ac:spMk id="3" creationId="{56943938-3B3B-9D4F-9F42-D00EBEC3CE01}"/>
          </ac:spMkLst>
        </pc:spChg>
      </pc:sldChg>
      <pc:sldChg chg="addSp delSp modSp add mod">
        <pc:chgData name="Nidhi Joshi Parsai" userId="44701545fa204d2b" providerId="LiveId" clId="{7B67133A-4A03-42D5-A51A-0366D28103C6}" dt="2026-03-05T05:42:44.037" v="732" actId="1076"/>
        <pc:sldMkLst>
          <pc:docMk/>
          <pc:sldMk cId="419546140" sldId="344"/>
        </pc:sldMkLst>
        <pc:spChg chg="del">
          <ac:chgData name="Nidhi Joshi Parsai" userId="44701545fa204d2b" providerId="LiveId" clId="{7B67133A-4A03-42D5-A51A-0366D28103C6}" dt="2026-03-05T05:41:43.596" v="713" actId="478"/>
          <ac:spMkLst>
            <pc:docMk/>
            <pc:sldMk cId="419546140" sldId="344"/>
            <ac:spMk id="3" creationId="{92D4D629-0EAE-D2D3-2561-4117164A91A2}"/>
          </ac:spMkLst>
        </pc:spChg>
        <pc:spChg chg="add mod">
          <ac:chgData name="Nidhi Joshi Parsai" userId="44701545fa204d2b" providerId="LiveId" clId="{7B67133A-4A03-42D5-A51A-0366D28103C6}" dt="2026-03-05T05:42:10.246" v="719" actId="20577"/>
          <ac:spMkLst>
            <pc:docMk/>
            <pc:sldMk cId="419546140" sldId="344"/>
            <ac:spMk id="4" creationId="{64A84A6B-ED68-D9CB-56B0-9EB04C79A999}"/>
          </ac:spMkLst>
        </pc:spChg>
        <pc:spChg chg="add del mod">
          <ac:chgData name="Nidhi Joshi Parsai" userId="44701545fa204d2b" providerId="LiveId" clId="{7B67133A-4A03-42D5-A51A-0366D28103C6}" dt="2026-03-05T05:42:27.112" v="725" actId="22"/>
          <ac:spMkLst>
            <pc:docMk/>
            <pc:sldMk cId="419546140" sldId="344"/>
            <ac:spMk id="7" creationId="{A5F3C06F-BB0A-37F3-E14A-394B51FF4A95}"/>
          </ac:spMkLst>
        </pc:spChg>
        <pc:graphicFrameChg chg="add mod">
          <ac:chgData name="Nidhi Joshi Parsai" userId="44701545fa204d2b" providerId="LiveId" clId="{7B67133A-4A03-42D5-A51A-0366D28103C6}" dt="2026-03-05T05:42:18.358" v="720"/>
          <ac:graphicFrameMkLst>
            <pc:docMk/>
            <pc:sldMk cId="419546140" sldId="344"/>
            <ac:graphicFrameMk id="5" creationId="{20571585-0D2E-7F35-9E55-596828855EB6}"/>
          </ac:graphicFrameMkLst>
        </pc:graphicFrameChg>
        <pc:graphicFrameChg chg="add mod modGraphic">
          <ac:chgData name="Nidhi Joshi Parsai" userId="44701545fa204d2b" providerId="LiveId" clId="{7B67133A-4A03-42D5-A51A-0366D28103C6}" dt="2026-03-05T05:42:44.037" v="732" actId="1076"/>
          <ac:graphicFrameMkLst>
            <pc:docMk/>
            <pc:sldMk cId="419546140" sldId="344"/>
            <ac:graphicFrameMk id="8" creationId="{FE9805C6-BB37-26CC-55EC-9ADCFCE68A5C}"/>
          </ac:graphicFrameMkLst>
        </pc:graphicFrameChg>
      </pc:sldChg>
      <pc:sldChg chg="addSp delSp modSp add mod">
        <pc:chgData name="Nidhi Joshi Parsai" userId="44701545fa204d2b" providerId="LiveId" clId="{7B67133A-4A03-42D5-A51A-0366D28103C6}" dt="2026-03-05T05:43:37.717" v="746" actId="1076"/>
        <pc:sldMkLst>
          <pc:docMk/>
          <pc:sldMk cId="326578504" sldId="345"/>
        </pc:sldMkLst>
        <pc:spChg chg="add mod">
          <ac:chgData name="Nidhi Joshi Parsai" userId="44701545fa204d2b" providerId="LiveId" clId="{7B67133A-4A03-42D5-A51A-0366D28103C6}" dt="2026-03-05T05:43:14.657" v="739" actId="1076"/>
          <ac:spMkLst>
            <pc:docMk/>
            <pc:sldMk cId="326578504" sldId="345"/>
            <ac:spMk id="3" creationId="{277ED2C6-9704-D2B5-10D2-124C3FD996FE}"/>
          </ac:spMkLst>
        </pc:spChg>
        <pc:spChg chg="del">
          <ac:chgData name="Nidhi Joshi Parsai" userId="44701545fa204d2b" providerId="LiveId" clId="{7B67133A-4A03-42D5-A51A-0366D28103C6}" dt="2026-03-05T05:42:50.588" v="735" actId="478"/>
          <ac:spMkLst>
            <pc:docMk/>
            <pc:sldMk cId="326578504" sldId="345"/>
            <ac:spMk id="4" creationId="{151D3B57-5599-38A0-0478-77A3CCB18EB3}"/>
          </ac:spMkLst>
        </pc:spChg>
        <pc:graphicFrameChg chg="add mod modGraphic">
          <ac:chgData name="Nidhi Joshi Parsai" userId="44701545fa204d2b" providerId="LiveId" clId="{7B67133A-4A03-42D5-A51A-0366D28103C6}" dt="2026-03-05T05:43:37.717" v="746" actId="1076"/>
          <ac:graphicFrameMkLst>
            <pc:docMk/>
            <pc:sldMk cId="326578504" sldId="345"/>
            <ac:graphicFrameMk id="5" creationId="{EAC8E702-CDD2-8D92-7F38-44EE4C62D5B9}"/>
          </ac:graphicFrameMkLst>
        </pc:graphicFrameChg>
        <pc:graphicFrameChg chg="del">
          <ac:chgData name="Nidhi Joshi Parsai" userId="44701545fa204d2b" providerId="LiveId" clId="{7B67133A-4A03-42D5-A51A-0366D28103C6}" dt="2026-03-05T05:42:48.716" v="734" actId="478"/>
          <ac:graphicFrameMkLst>
            <pc:docMk/>
            <pc:sldMk cId="326578504" sldId="345"/>
            <ac:graphicFrameMk id="8" creationId="{1AD95C3E-A190-C60C-DA06-9AFD4AB5B198}"/>
          </ac:graphicFrameMkLst>
        </pc:graphicFrameChg>
      </pc:sldChg>
      <pc:sldChg chg="addSp modSp new mod">
        <pc:chgData name="Nidhi Joshi Parsai" userId="44701545fa204d2b" providerId="LiveId" clId="{7B67133A-4A03-42D5-A51A-0366D28103C6}" dt="2026-03-05T05:44:02.130" v="752" actId="14100"/>
        <pc:sldMkLst>
          <pc:docMk/>
          <pc:sldMk cId="786880847" sldId="346"/>
        </pc:sldMkLst>
        <pc:spChg chg="add mod">
          <ac:chgData name="Nidhi Joshi Parsai" userId="44701545fa204d2b" providerId="LiveId" clId="{7B67133A-4A03-42D5-A51A-0366D28103C6}" dt="2026-03-05T05:44:02.130" v="752" actId="14100"/>
          <ac:spMkLst>
            <pc:docMk/>
            <pc:sldMk cId="786880847" sldId="346"/>
            <ac:spMk id="3" creationId="{06C9C08F-7313-C29C-07FB-C0E2263E1BB6}"/>
          </ac:spMkLst>
        </pc:spChg>
      </pc:sldChg>
      <pc:sldChg chg="addSp modSp new mod">
        <pc:chgData name="Nidhi Joshi Parsai" userId="44701545fa204d2b" providerId="LiveId" clId="{7B67133A-4A03-42D5-A51A-0366D28103C6}" dt="2026-03-05T05:45:19.956" v="767" actId="14100"/>
        <pc:sldMkLst>
          <pc:docMk/>
          <pc:sldMk cId="4270661285" sldId="347"/>
        </pc:sldMkLst>
        <pc:spChg chg="add mod">
          <ac:chgData name="Nidhi Joshi Parsai" userId="44701545fa204d2b" providerId="LiveId" clId="{7B67133A-4A03-42D5-A51A-0366D28103C6}" dt="2026-03-05T05:45:19.956" v="767" actId="14100"/>
          <ac:spMkLst>
            <pc:docMk/>
            <pc:sldMk cId="4270661285" sldId="347"/>
            <ac:spMk id="3" creationId="{0775C37A-50F2-6E18-97E6-B7B0EEDB4484}"/>
          </ac:spMkLst>
        </pc:spChg>
      </pc:sldChg>
      <pc:sldChg chg="addSp delSp modSp add mod">
        <pc:chgData name="Nidhi Joshi Parsai" userId="44701545fa204d2b" providerId="LiveId" clId="{7B67133A-4A03-42D5-A51A-0366D28103C6}" dt="2026-03-05T05:46:13.828" v="775" actId="2711"/>
        <pc:sldMkLst>
          <pc:docMk/>
          <pc:sldMk cId="717093230" sldId="348"/>
        </pc:sldMkLst>
        <pc:spChg chg="del">
          <ac:chgData name="Nidhi Joshi Parsai" userId="44701545fa204d2b" providerId="LiveId" clId="{7B67133A-4A03-42D5-A51A-0366D28103C6}" dt="2026-03-05T05:44:37.145" v="759" actId="478"/>
          <ac:spMkLst>
            <pc:docMk/>
            <pc:sldMk cId="717093230" sldId="348"/>
            <ac:spMk id="3" creationId="{5283EAED-CC8E-A758-F6A1-031761722C53}"/>
          </ac:spMkLst>
        </pc:spChg>
        <pc:spChg chg="add mod">
          <ac:chgData name="Nidhi Joshi Parsai" userId="44701545fa204d2b" providerId="LiveId" clId="{7B67133A-4A03-42D5-A51A-0366D28103C6}" dt="2026-03-05T05:45:47.872" v="772" actId="1076"/>
          <ac:spMkLst>
            <pc:docMk/>
            <pc:sldMk cId="717093230" sldId="348"/>
            <ac:spMk id="4" creationId="{A471043D-139F-25A0-19B2-B7700A46C30E}"/>
          </ac:spMkLst>
        </pc:spChg>
        <pc:spChg chg="add mod">
          <ac:chgData name="Nidhi Joshi Parsai" userId="44701545fa204d2b" providerId="LiveId" clId="{7B67133A-4A03-42D5-A51A-0366D28103C6}" dt="2026-03-05T05:46:13.828" v="775" actId="2711"/>
          <ac:spMkLst>
            <pc:docMk/>
            <pc:sldMk cId="717093230" sldId="348"/>
            <ac:spMk id="6" creationId="{56AF3DA6-38B6-EB21-0724-68D6139AFA84}"/>
          </ac:spMkLst>
        </pc:spChg>
      </pc:sldChg>
      <pc:sldChg chg="addSp modSp new mod">
        <pc:chgData name="Nidhi Joshi Parsai" userId="44701545fa204d2b" providerId="LiveId" clId="{7B67133A-4A03-42D5-A51A-0366D28103C6}" dt="2026-03-05T06:28:28.717" v="882" actId="1076"/>
        <pc:sldMkLst>
          <pc:docMk/>
          <pc:sldMk cId="3393460611" sldId="349"/>
        </pc:sldMkLst>
        <pc:spChg chg="add mod">
          <ac:chgData name="Nidhi Joshi Parsai" userId="44701545fa204d2b" providerId="LiveId" clId="{7B67133A-4A03-42D5-A51A-0366D28103C6}" dt="2026-03-05T06:27:32.402" v="868" actId="14100"/>
          <ac:spMkLst>
            <pc:docMk/>
            <pc:sldMk cId="3393460611" sldId="349"/>
            <ac:spMk id="3" creationId="{F29AA967-146D-4695-C899-722A35B747DF}"/>
          </ac:spMkLst>
        </pc:spChg>
        <pc:spChg chg="add mod">
          <ac:chgData name="Nidhi Joshi Parsai" userId="44701545fa204d2b" providerId="LiveId" clId="{7B67133A-4A03-42D5-A51A-0366D28103C6}" dt="2026-03-05T06:27:51.828" v="873" actId="255"/>
          <ac:spMkLst>
            <pc:docMk/>
            <pc:sldMk cId="3393460611" sldId="349"/>
            <ac:spMk id="6" creationId="{F9BDF542-8294-E166-F8D0-883213A76412}"/>
          </ac:spMkLst>
        </pc:spChg>
        <pc:spChg chg="add mod">
          <ac:chgData name="Nidhi Joshi Parsai" userId="44701545fa204d2b" providerId="LiveId" clId="{7B67133A-4A03-42D5-A51A-0366D28103C6}" dt="2026-03-05T06:28:28.717" v="882" actId="1076"/>
          <ac:spMkLst>
            <pc:docMk/>
            <pc:sldMk cId="3393460611" sldId="349"/>
            <ac:spMk id="8" creationId="{04005571-6DA1-3FC1-1926-71FCA075648F}"/>
          </ac:spMkLst>
        </pc:spChg>
        <pc:graphicFrameChg chg="add mod modGraphic">
          <ac:chgData name="Nidhi Joshi Parsai" userId="44701545fa204d2b" providerId="LiveId" clId="{7B67133A-4A03-42D5-A51A-0366D28103C6}" dt="2026-03-05T06:27:43.373" v="871" actId="255"/>
          <ac:graphicFrameMkLst>
            <pc:docMk/>
            <pc:sldMk cId="3393460611" sldId="349"/>
            <ac:graphicFrameMk id="4" creationId="{554EEC1B-C6A4-6729-E400-46AD5E8D088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each and sea at sunset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ea against sky at sunset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odule 3"/>
          <p:cNvSpPr txBox="1">
            <a:spLocks noGrp="1"/>
          </p:cNvSpPr>
          <p:nvPr>
            <p:ph type="subTitle" sz="quarter" idx="1"/>
          </p:nvPr>
        </p:nvSpPr>
        <p:spPr>
          <a:xfrm>
            <a:off x="1219199" y="2173074"/>
            <a:ext cx="21945601" cy="177844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Module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87C1B-0BE9-9972-3007-4FDFD252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23" y="4717583"/>
            <a:ext cx="19039113" cy="68253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0AAD7-EA3E-A419-441F-FE4209C77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E96124-3B8C-93D5-B9ED-57B6467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4A931-E10A-6922-0F23-3D541771E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4999" y="3039306"/>
            <a:ext cx="1429294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Instance-based learning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Memory-based learning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Lazy learning (no training phase)</a:t>
            </a:r>
          </a:p>
        </p:txBody>
      </p:sp>
    </p:spTree>
    <p:extLst>
      <p:ext uri="{BB962C8B-B14F-4D97-AF65-F5344CB8AC3E}">
        <p14:creationId xmlns:p14="http://schemas.microsoft.com/office/powerpoint/2010/main" val="38819504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9911-B374-0B37-3433-802FD0B9C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52C0A5-79E5-DEB4-C2FA-0CD8EA2E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41E1-8F07-1E91-F73D-F03911025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4999" y="2531475"/>
            <a:ext cx="1429294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Very simple to understand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training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Works well for small datasets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Naturally handles multi-class problems</a:t>
            </a:r>
          </a:p>
        </p:txBody>
      </p:sp>
    </p:spTree>
    <p:extLst>
      <p:ext uri="{BB962C8B-B14F-4D97-AF65-F5344CB8AC3E}">
        <p14:creationId xmlns:p14="http://schemas.microsoft.com/office/powerpoint/2010/main" val="6597351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C099A-AFED-E98D-E1DC-94B0481E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F03653-338D-960B-E5B5-4036E51F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Dis-advantages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CBA71-CF39-ADBF-4CBA-16C525D12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4999" y="2531476"/>
            <a:ext cx="1429294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Slow prediction (checks all data)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Needs large memory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noise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Choosing proper k value is difficult</a:t>
            </a:r>
          </a:p>
        </p:txBody>
      </p:sp>
    </p:spTree>
    <p:extLst>
      <p:ext uri="{BB962C8B-B14F-4D97-AF65-F5344CB8AC3E}">
        <p14:creationId xmlns:p14="http://schemas.microsoft.com/office/powerpoint/2010/main" val="36508367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EEAD2-C28B-C4E2-A829-2D410FA61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5FC0E8-483D-A950-4CB6-B4875922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Comparison with Model-Based Learning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ED54CE-D0B3-443F-09A6-36EF09FE5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081222"/>
              </p:ext>
            </p:extLst>
          </p:nvPr>
        </p:nvGraphicFramePr>
        <p:xfrm>
          <a:off x="1632858" y="3004457"/>
          <a:ext cx="18679886" cy="6241145"/>
        </p:xfrm>
        <a:graphic>
          <a:graphicData uri="http://schemas.openxmlformats.org/drawingml/2006/table">
            <a:tbl>
              <a:tblPr/>
              <a:tblGrid>
                <a:gridCol w="9942882">
                  <a:extLst>
                    <a:ext uri="{9D8B030D-6E8A-4147-A177-3AD203B41FA5}">
                      <a16:colId xmlns:a16="http://schemas.microsoft.com/office/drawing/2014/main" val="3933832480"/>
                    </a:ext>
                  </a:extLst>
                </a:gridCol>
                <a:gridCol w="8737004">
                  <a:extLst>
                    <a:ext uri="{9D8B030D-6E8A-4147-A177-3AD203B41FA5}">
                      <a16:colId xmlns:a16="http://schemas.microsoft.com/office/drawing/2014/main" val="1533014996"/>
                    </a:ext>
                  </a:extLst>
                </a:gridCol>
              </a:tblGrid>
              <a:tr h="12482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4400" b="1" dirty="0"/>
                        <a:t>Model-Based Learning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4400" b="1" dirty="0"/>
                        <a:t>Similarity-Based Learning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275200"/>
                  </a:ext>
                </a:extLst>
              </a:tr>
              <a:tr h="12482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dirty="0"/>
                        <a:t>Learns a mathematical model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dirty="0"/>
                        <a:t>Stores examples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676368"/>
                  </a:ext>
                </a:extLst>
              </a:tr>
              <a:tr h="12482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dirty="0"/>
                        <a:t>Fast 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dirty="0"/>
                        <a:t>Slow 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993057"/>
                  </a:ext>
                </a:extLst>
              </a:tr>
              <a:tr h="12482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/>
                        <a:t>Needs training phase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dirty="0"/>
                        <a:t>No training phase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179721"/>
                  </a:ext>
                </a:extLst>
              </a:tr>
              <a:tr h="12482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b="1" dirty="0"/>
                        <a:t>Example: </a:t>
                      </a:r>
                      <a:r>
                        <a:rPr lang="en-IN" sz="4400" dirty="0"/>
                        <a:t>Decision Tree, Regression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4400" b="1" dirty="0"/>
                        <a:t>Example: </a:t>
                      </a:r>
                      <a:r>
                        <a:rPr lang="en-IN" sz="4400" dirty="0"/>
                        <a:t>KNN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384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9733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2359-055B-AF2D-1DB4-32DB74AE1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55DC1A-6792-901A-7A93-E2E9C427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Real Life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8F2FA-4C82-CBEB-5D28-ADEA9A7F1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872341" y="3009731"/>
            <a:ext cx="18640699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 recognition (matching similar faces)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Netflix/Amazon recommendations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Spam detection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Handwriting recognition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Medical diagnosis (matching similar patient history)</a:t>
            </a:r>
          </a:p>
        </p:txBody>
      </p:sp>
    </p:spTree>
    <p:extLst>
      <p:ext uri="{BB962C8B-B14F-4D97-AF65-F5344CB8AC3E}">
        <p14:creationId xmlns:p14="http://schemas.microsoft.com/office/powerpoint/2010/main" val="27534054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46034-F637-E771-B599-B40EB9D78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movie.png" descr="pasted-movie.png">
            <a:extLst>
              <a:ext uri="{FF2B5EF4-FFF2-40B4-BE49-F238E27FC236}">
                <a16:creationId xmlns:a16="http://schemas.microsoft.com/office/drawing/2014/main" id="{E4F96E10-2396-2AFD-592A-A777B325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355"/>
            <a:ext cx="24384000" cy="12377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82539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GV_vUdoFmU3W0ddczKbGuQcj5X5zv_01K46QLKUMixQ1t5vCdVdjBf86cq9lTV8kkOOLJjnv9e_w2rXqWSG9qFzkKI0q30e_AxxcQ8S2bmzang61QxeCX4D0u2imcDrbj8CdFZhr4n40U4f-jQ2noXgaNPk-sNmz_49diq9rLI2B9wBJyjU2dksmdM=s2048.png" descr="AGV_vUdoFmU3W0ddczKbGuQcj5X5zv_01K46QLKUMixQ1t5vCdVdjBf86cq9lTV8kkOOLJjnv9e_w2rXqWSG9qFzkKI0q30e_AxxcQ8S2bmzang61QxeCX4D0u2imcDrbj8CdFZhr4n40U4f-jQ2noXgaNPk-sNmz_49diq9rLI2B9wBJyjU2dksmdM=s20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084" y="2172467"/>
            <a:ext cx="11713832" cy="937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33" y="843344"/>
            <a:ext cx="15480715" cy="681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736" y="8042456"/>
            <a:ext cx="14618709" cy="4047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850900"/>
            <a:ext cx="12979400" cy="1201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231" y="1860462"/>
            <a:ext cx="20015538" cy="742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A283C8-13AB-C8CC-4198-0671DC83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Similarity-Based Learning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A3A71A-90B1-BC82-E3FC-7030020D9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Similarity-based learning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learning approach in which a machine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predicts the output of a new example by comparing it with previously stored examples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instead of learning an explicit mathematical model.</a:t>
            </a:r>
          </a:p>
          <a:p>
            <a:pPr algn="just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Idea:-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two data points look alike (are similar), they will have the same or similar output/class.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the system learns by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by building equations like regression or trees.[Objects that are similar usually belong to the same class.]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5956"/>
            <a:ext cx="24231600" cy="652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63" y="6915676"/>
            <a:ext cx="22733674" cy="4861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22" y="822464"/>
            <a:ext cx="18604956" cy="12071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74" y="1166759"/>
            <a:ext cx="18811197" cy="12565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05" y="0"/>
            <a:ext cx="1026458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70" y="2282741"/>
            <a:ext cx="22139857" cy="9104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40654"/>
            <a:ext cx="23215600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03" y="6246645"/>
            <a:ext cx="20033394" cy="6254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93" y="1824730"/>
            <a:ext cx="20470414" cy="9238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02" y="3103978"/>
            <a:ext cx="20703996" cy="750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" y="724073"/>
            <a:ext cx="22865433" cy="48602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F3E06-DD5E-E74B-9ED0-9F148E4E5FC3}"/>
              </a:ext>
            </a:extLst>
          </p:cNvPr>
          <p:cNvSpPr txBox="1"/>
          <p:nvPr/>
        </p:nvSpPr>
        <p:spPr>
          <a:xfrm>
            <a:off x="6760029" y="5941447"/>
            <a:ext cx="16165285" cy="589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LWR combines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regression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neighbor concepts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predicting a value, the algorithm: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near the test instance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weights to closer points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Fits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regression using these weighted points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the prediction curve becomes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and flexible (curved)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rather than a single straight line.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F8B89-CC60-1EE5-69EF-982EBA87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movie.png" descr="pasted-movie.png">
            <a:extLst>
              <a:ext uri="{FF2B5EF4-FFF2-40B4-BE49-F238E27FC236}">
                <a16:creationId xmlns:a16="http://schemas.microsoft.com/office/drawing/2014/main" id="{628E6E98-D65D-E870-C0A0-F686F3B5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914400"/>
            <a:ext cx="16720457" cy="11201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4403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43EE8-8277-CB8E-62A7-67E03976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48F819-E45C-047A-51E7-83005F72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Similarity-Based Learning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CC24C-01EF-0F1C-3045-96F5D443F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Basic Idea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training data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memorized.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new instance arrives: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the new data with all stored data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similarity (or distance)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most similar examples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the same class/output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why it is also called: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Instance-based learning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Memory-based learning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Lazy learning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34577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F2FE2-8128-0703-45AD-43D8C50AAA77}"/>
                  </a:ext>
                </a:extLst>
              </p:cNvPr>
              <p:cNvSpPr txBox="1"/>
              <p:nvPr/>
            </p:nvSpPr>
            <p:spPr>
              <a:xfrm>
                <a:off x="2773680" y="2629202"/>
                <a:ext cx="18714720" cy="686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Hypothesis Function</a:t>
                </a: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predicted output is a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function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ar-AE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ar-A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β₀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intercept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β₁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 (coefficient)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input feature</a:t>
                </a: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the same as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regression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but the difference is in the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 function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F2FE2-8128-0703-45AD-43D8C50A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680" y="2629202"/>
                <a:ext cx="18714720" cy="6868483"/>
              </a:xfrm>
              <a:prstGeom prst="rect">
                <a:avLst/>
              </a:prstGeom>
              <a:blipFill>
                <a:blip r:embed="rId2"/>
                <a:stretch>
                  <a:fillRect l="-1303" t="-2662" b="-32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706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E9D6-F073-7C8F-DABC-87C9C0E0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B8C3F2-F25C-42AD-5DD6-45A492E514C5}"/>
                  </a:ext>
                </a:extLst>
              </p:cNvPr>
              <p:cNvSpPr txBox="1"/>
              <p:nvPr/>
            </p:nvSpPr>
            <p:spPr>
              <a:xfrm>
                <a:off x="3951514" y="1650217"/>
                <a:ext cx="15022285" cy="7868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 Function in Locally Weighted Regression</a:t>
                </a: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LWR, each training example gets a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(wᵢ)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ar-AE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grow m:val="o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d>
                        <m:dPr>
                          <m:endChr m:val="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A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wᵢ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weight assigned to each training point</a:t>
                </a:r>
              </a:p>
              <a:p>
                <a:pPr algn="ctr"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Nearby points → larger weight</a:t>
                </a: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 points → smaller weight</a:t>
                </a: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points influence the prediction more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B8C3F2-F25C-42AD-5DD6-45A492E51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514" y="1650217"/>
                <a:ext cx="15022285" cy="7868308"/>
              </a:xfrm>
              <a:prstGeom prst="rect">
                <a:avLst/>
              </a:prstGeom>
              <a:blipFill>
                <a:blip r:embed="rId2"/>
                <a:stretch>
                  <a:fillRect l="-1623" t="-2403" b="-286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533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BFEB-3ACD-7C18-57F5-8A8694C5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112007-4EB0-9B6D-D86B-C5FAF342BDE9}"/>
                  </a:ext>
                </a:extLst>
              </p:cNvPr>
              <p:cNvSpPr txBox="1"/>
              <p:nvPr/>
            </p:nvSpPr>
            <p:spPr>
              <a:xfrm>
                <a:off x="3559629" y="2224007"/>
                <a:ext cx="14736535" cy="9267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Calculation (Gaussian Kernel)</a:t>
                </a: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Weights are calculated using: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endChr m:val=""/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ar-AE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"/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i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ar-AE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ar-AE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ar-AE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ar-A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query/test point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xᵢ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training point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 (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tau)</a:t>
                </a: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bandwidth parameter</a:t>
                </a:r>
              </a:p>
              <a:p>
                <a:pPr algn="ctr">
                  <a:buNone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Meaning:</a:t>
                </a:r>
              </a:p>
              <a:p>
                <a:pPr algn="ctr">
                  <a:buFont typeface="Arial" panose="020B0604020202020204" pitchFamily="34" charset="0"/>
                  <a:buChar char="•"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xᵢ is close to x → weight ≈ 1</a:t>
                </a: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Font typeface="Arial" panose="020B0604020202020204" pitchFamily="34" charset="0"/>
                  <a:buChar char="•"/>
                </a:pPr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xᵢ is far from x → weight ≈ 0</a:t>
                </a: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112007-4EB0-9B6D-D86B-C5FAF342B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629" y="2224007"/>
                <a:ext cx="14736535" cy="9267986"/>
              </a:xfrm>
              <a:prstGeom prst="rect">
                <a:avLst/>
              </a:prstGeom>
              <a:blipFill>
                <a:blip r:embed="rId2"/>
                <a:stretch>
                  <a:fillRect l="-1696" t="-2039" b="-22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533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F6460-0241-127D-B080-D2B61345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2878D2-A969-6415-76B5-B67BF246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980227-2A44-7AAF-0EA9-E00B0ABD4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024743"/>
            <a:ext cx="21945600" cy="10374005"/>
          </a:xfrm>
        </p:spPr>
        <p:txBody>
          <a:bodyPr>
            <a:normAutofit fontScale="85000" lnSpcReduction="20000"/>
          </a:bodyPr>
          <a:lstStyle/>
          <a:p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Intuition Example </a:t>
            </a:r>
          </a:p>
          <a:p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Suppose we want to predict </a:t>
            </a:r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price for 1200 sq ft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contains houses of: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sq ft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sq ft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 sq ft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sq ft</a:t>
            </a:r>
          </a:p>
          <a:p>
            <a:endParaRPr lang="en-US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LWR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and 1500 sq ft houses get </a:t>
            </a:r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weights</a:t>
            </a:r>
            <a:endParaRPr lang="en-US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sq ft house gets </a:t>
            </a:r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small weight</a:t>
            </a:r>
          </a:p>
          <a:p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prediction is mainly influenced by </a:t>
            </a:r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nearby houses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014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78FB-4A0E-3496-74BE-788FA772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BECAC-158B-9675-3EB9-D11825A13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4013200"/>
            <a:ext cx="9753600" cy="71882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model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 patterns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accurate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predictions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59170A-CD3A-07C0-F5E0-0E63A20717B1}"/>
              </a:ext>
            </a:extLst>
          </p:cNvPr>
          <p:cNvSpPr txBox="1">
            <a:spLocks/>
          </p:cNvSpPr>
          <p:nvPr/>
        </p:nvSpPr>
        <p:spPr>
          <a:xfrm>
            <a:off x="12192000" y="4013200"/>
            <a:ext cx="9753600" cy="6828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-136" baseline="0">
                <a:solidFill>
                  <a:srgbClr val="000000"/>
                </a:solidFill>
                <a:uFillTx/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-136" baseline="0">
                <a:solidFill>
                  <a:srgbClr val="000000"/>
                </a:solidFill>
                <a:uFillTx/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-136" baseline="0">
                <a:solidFill>
                  <a:srgbClr val="000000"/>
                </a:solidFill>
                <a:uFillTx/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-136" baseline="0">
                <a:solidFill>
                  <a:srgbClr val="000000"/>
                </a:solidFill>
                <a:uFillTx/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-136" baseline="0">
                <a:solidFill>
                  <a:srgbClr val="000000"/>
                </a:solidFill>
                <a:uFillTx/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hangingPunct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expensive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recompute regression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prediction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large memory</a:t>
            </a:r>
          </a:p>
          <a:p>
            <a:pPr marL="857250" indent="-857250" hangingPunct="1">
              <a:buFont typeface="Arial" panose="020B0604020202020204" pitchFamily="34" charset="0"/>
              <a:buChar char="•"/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77D6E-CAD4-6A80-6475-79F01C069BA3}"/>
              </a:ext>
            </a:extLst>
          </p:cNvPr>
          <p:cNvSpPr txBox="1"/>
          <p:nvPr/>
        </p:nvSpPr>
        <p:spPr>
          <a:xfrm>
            <a:off x="3535136" y="11201400"/>
            <a:ext cx="17953264" cy="1311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Locally Weighted Regression predicts values by fitting a linear model using nearby data points with higher weights.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29604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D8F6-42A6-E51B-662A-375FEC492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movie.png" descr="pasted-movie.png">
            <a:extLst>
              <a:ext uri="{FF2B5EF4-FFF2-40B4-BE49-F238E27FC236}">
                <a16:creationId xmlns:a16="http://schemas.microsoft.com/office/drawing/2014/main" id="{3BCF43C4-E5D6-6502-9DF8-37F26255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032" y="0"/>
            <a:ext cx="11219936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10016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92" y="793644"/>
            <a:ext cx="20880816" cy="11306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82DE7E-6C39-ADF2-6D28-B840A68D3A68}"/>
              </a:ext>
            </a:extLst>
          </p:cNvPr>
          <p:cNvSpPr txBox="1"/>
          <p:nvPr/>
        </p:nvSpPr>
        <p:spPr>
          <a:xfrm>
            <a:off x="2473779" y="1543250"/>
            <a:ext cx="12197442" cy="840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Step :-Given Dataset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DF9D89-1E28-02D7-B9F8-BFAA6594A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07171"/>
              </p:ext>
            </p:extLst>
          </p:nvPr>
        </p:nvGraphicFramePr>
        <p:xfrm>
          <a:off x="3331030" y="2244981"/>
          <a:ext cx="19104426" cy="4230915"/>
        </p:xfrm>
        <a:graphic>
          <a:graphicData uri="http://schemas.openxmlformats.org/drawingml/2006/table">
            <a:tbl>
              <a:tblPr/>
              <a:tblGrid>
                <a:gridCol w="6368142">
                  <a:extLst>
                    <a:ext uri="{9D8B030D-6E8A-4147-A177-3AD203B41FA5}">
                      <a16:colId xmlns:a16="http://schemas.microsoft.com/office/drawing/2014/main" val="400080616"/>
                    </a:ext>
                  </a:extLst>
                </a:gridCol>
                <a:gridCol w="6368142">
                  <a:extLst>
                    <a:ext uri="{9D8B030D-6E8A-4147-A177-3AD203B41FA5}">
                      <a16:colId xmlns:a16="http://schemas.microsoft.com/office/drawing/2014/main" val="2492287157"/>
                    </a:ext>
                  </a:extLst>
                </a:gridCol>
                <a:gridCol w="6368142">
                  <a:extLst>
                    <a:ext uri="{9D8B030D-6E8A-4147-A177-3AD203B41FA5}">
                      <a16:colId xmlns:a16="http://schemas.microsoft.com/office/drawing/2014/main" val="3987277889"/>
                    </a:ext>
                  </a:extLst>
                </a:gridCol>
              </a:tblGrid>
              <a:tr h="846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Salary (x) in lakhs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 (y) in thousands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30322"/>
                  </a:ext>
                </a:extLst>
              </a:tr>
              <a:tr h="846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270220"/>
                  </a:ext>
                </a:extLst>
              </a:tr>
              <a:tr h="846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133218"/>
                  </a:ext>
                </a:extLst>
              </a:tr>
              <a:tr h="846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760345"/>
                  </a:ext>
                </a:extLst>
              </a:tr>
              <a:tr h="846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139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3A7E8-9729-B38B-B25D-357BBEF3B275}"/>
                  </a:ext>
                </a:extLst>
              </p:cNvPr>
              <p:cNvSpPr txBox="1"/>
              <p:nvPr/>
            </p:nvSpPr>
            <p:spPr>
              <a:xfrm>
                <a:off x="4073980" y="8033155"/>
                <a:ext cx="15454992" cy="4139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</a:t>
                </a:r>
                <a:r>
                  <a:rPr lang="en-I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regression</a:t>
                </a:r>
                <a:r>
                  <a:rPr lang="en-IN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parameters are given: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5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sz="5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5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5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62</m:t>
                      </m:r>
                    </m:oMath>
                  </m:oMathPara>
                </a14:m>
                <a:endParaRPr lang="ar-AE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the hypothesis function is: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5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ar-AE" sz="5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5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sz="5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5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5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ar-AE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5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ar-AE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5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ar-AE" sz="5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5400" i="0">
                          <a:latin typeface="Cambria Math" panose="02040503050406030204" pitchFamily="18" charset="0"/>
                        </a:rPr>
                        <m:t>62</m:t>
                      </m:r>
                      <m:r>
                        <a:rPr lang="ar-AE" sz="5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ar-AE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3A7E8-9729-B38B-B25D-357BBEF3B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980" y="8033155"/>
                <a:ext cx="15454992" cy="4139595"/>
              </a:xfrm>
              <a:prstGeom prst="rect">
                <a:avLst/>
              </a:prstGeom>
              <a:blipFill>
                <a:blip r:embed="rId2"/>
                <a:stretch>
                  <a:fillRect l="-2090" t="-618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86744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943938-3B3B-9D4F-9F42-D00EBEC3CE01}"/>
                  </a:ext>
                </a:extLst>
              </p:cNvPr>
              <p:cNvSpPr txBox="1"/>
              <p:nvPr/>
            </p:nvSpPr>
            <p:spPr>
              <a:xfrm>
                <a:off x="4049486" y="2195308"/>
                <a:ext cx="17896113" cy="6383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sz="7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2: Predict Value for x = 2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7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7200" i="0">
                          <a:latin typeface="Cambria Math" panose="02040503050406030204" pitchFamily="18" charset="0"/>
                        </a:rPr>
                        <m:t>62</m:t>
                      </m:r>
                      <m:d>
                        <m:dPr>
                          <m:ctrlPr>
                            <a:rPr lang="ar-AE" sz="7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7200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IN" sz="7200" i="1" dirty="0"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7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ar-AE" sz="7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7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7200" i="0">
                          <a:latin typeface="Cambria Math" panose="02040503050406030204" pitchFamily="18" charset="0"/>
                        </a:rPr>
                        <m:t>96</m:t>
                      </m:r>
                    </m:oMath>
                  </m:oMathPara>
                </a14:m>
                <a:endParaRPr lang="ar-AE" sz="7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the </a:t>
                </a:r>
                <a:r>
                  <a:rPr lang="en-IN" sz="7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expenditure = 5.96 thousand</a:t>
                </a:r>
                <a:r>
                  <a:rPr lang="en-IN" sz="7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943938-3B3B-9D4F-9F42-D00EBEC3C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486" y="2195308"/>
                <a:ext cx="17896113" cy="6383286"/>
              </a:xfrm>
              <a:prstGeom prst="rect">
                <a:avLst/>
              </a:prstGeom>
              <a:blipFill>
                <a:blip r:embed="rId2"/>
                <a:stretch>
                  <a:fillRect l="-2554" t="-5349" b="-697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1957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49B7-1F4A-1995-9BB7-25AFF56C0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A84A6B-ED68-D9CB-56B0-9EB04C79A999}"/>
                  </a:ext>
                </a:extLst>
              </p:cNvPr>
              <p:cNvSpPr txBox="1"/>
              <p:nvPr/>
            </p:nvSpPr>
            <p:spPr>
              <a:xfrm>
                <a:off x="3061607" y="1408936"/>
                <a:ext cx="17871621" cy="600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3: Choose Nearest </a:t>
                </a:r>
                <a:r>
                  <a:rPr lang="en-IN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Neighbors</a:t>
                </a:r>
                <a:endParaRPr lang="en-IN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</a:t>
                </a: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= 3 nearest </a:t>
                </a:r>
                <a:r>
                  <a:rPr lang="en-IN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neighbors</a:t>
                </a: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None/>
                </a:pP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calculate </a:t>
                </a: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 distance</a:t>
                </a: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8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IN" sz="4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endChr m:val=""/>
                              <m:ctrlPr>
                                <a:rPr lang="ar-AE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 sz="4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"/>
                                      <m:ctrlPr>
                                        <a:rPr lang="ar-AE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ar-AE" sz="4800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ar-AE" sz="4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ar-AE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= 2</a:t>
                </a: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None/>
                </a:pPr>
                <a:endParaRPr lang="en-I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A84A6B-ED68-D9CB-56B0-9EB04C79A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607" y="1408936"/>
                <a:ext cx="17871621" cy="6000232"/>
              </a:xfrm>
              <a:prstGeom prst="rect">
                <a:avLst/>
              </a:prstGeom>
              <a:blipFill>
                <a:blip r:embed="rId2"/>
                <a:stretch>
                  <a:fillRect l="-1535" t="-34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9805C6-BB37-26CC-55EC-9ADCFCE68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44273"/>
              </p:ext>
            </p:extLst>
          </p:nvPr>
        </p:nvGraphicFramePr>
        <p:xfrm>
          <a:off x="2786741" y="7409168"/>
          <a:ext cx="18146487" cy="4114800"/>
        </p:xfrm>
        <a:graphic>
          <a:graphicData uri="http://schemas.openxmlformats.org/drawingml/2006/table">
            <a:tbl>
              <a:tblPr/>
              <a:tblGrid>
                <a:gridCol w="6048829">
                  <a:extLst>
                    <a:ext uri="{9D8B030D-6E8A-4147-A177-3AD203B41FA5}">
                      <a16:colId xmlns:a16="http://schemas.microsoft.com/office/drawing/2014/main" val="3360327244"/>
                    </a:ext>
                  </a:extLst>
                </a:gridCol>
                <a:gridCol w="6048829">
                  <a:extLst>
                    <a:ext uri="{9D8B030D-6E8A-4147-A177-3AD203B41FA5}">
                      <a16:colId xmlns:a16="http://schemas.microsoft.com/office/drawing/2014/main" val="3881470544"/>
                    </a:ext>
                  </a:extLst>
                </a:gridCol>
                <a:gridCol w="6048829">
                  <a:extLst>
                    <a:ext uri="{9D8B030D-6E8A-4147-A177-3AD203B41FA5}">
                      <a16:colId xmlns:a16="http://schemas.microsoft.com/office/drawing/2014/main" val="1734162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Salary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513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√(5−2)² =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511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√(1−2)² =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19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√(2−2)² = 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853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√(1−2)² =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1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61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AA3F-6C6E-343C-6FF8-DFFB8A8E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3D5AA5-78D6-9367-BFAE-0FFDE40F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How Similarity is Measured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1DAA64-1FD6-3E01-9944-A6CBAE88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r>
              <a:rPr lang="en-US" dirty="0"/>
              <a:t>The algorithm calculates </a:t>
            </a:r>
            <a:r>
              <a:rPr lang="en-US" b="1" dirty="0"/>
              <a:t>distance</a:t>
            </a:r>
            <a:r>
              <a:rPr lang="en-US" dirty="0"/>
              <a:t> between two data points.</a:t>
            </a:r>
          </a:p>
          <a:p>
            <a:pPr marL="1143000" indent="-1143000">
              <a:buAutoNum type="arabicPeriod"/>
            </a:pPr>
            <a:r>
              <a:rPr lang="en-US" dirty="0"/>
              <a:t>Euclidean Distance (most used)</a:t>
            </a:r>
          </a:p>
          <a:p>
            <a:pPr marL="1143000" indent="-1143000">
              <a:buAutoNum type="arabicPeriod"/>
            </a:pPr>
            <a:r>
              <a:rPr lang="en-IN" dirty="0"/>
              <a:t>Manhattan Distance</a:t>
            </a:r>
          </a:p>
          <a:p>
            <a:pPr marL="1143000" indent="-1143000">
              <a:buAutoNum type="arabicPeriod"/>
            </a:pPr>
            <a:r>
              <a:rPr lang="en-IN" dirty="0"/>
              <a:t>Cosine Similarity</a:t>
            </a:r>
          </a:p>
        </p:txBody>
      </p:sp>
    </p:spTree>
    <p:extLst>
      <p:ext uri="{BB962C8B-B14F-4D97-AF65-F5344CB8AC3E}">
        <p14:creationId xmlns:p14="http://schemas.microsoft.com/office/powerpoint/2010/main" val="296955231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A900-1998-3F42-2641-678E3BDD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7ED2C6-9704-D2B5-10D2-124C3FD996FE}"/>
              </a:ext>
            </a:extLst>
          </p:cNvPr>
          <p:cNvSpPr txBox="1"/>
          <p:nvPr/>
        </p:nvSpPr>
        <p:spPr>
          <a:xfrm>
            <a:off x="2604408" y="1476548"/>
            <a:ext cx="12197442" cy="1729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4: Select 3 Closest Points</a:t>
            </a:r>
          </a:p>
          <a:p>
            <a:pPr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Closest instances: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C8E702-CDD2-8D92-7F38-44EE4C62D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670846"/>
              </p:ext>
            </p:extLst>
          </p:nvPr>
        </p:nvGraphicFramePr>
        <p:xfrm>
          <a:off x="3015343" y="3836126"/>
          <a:ext cx="17460687" cy="4023360"/>
        </p:xfrm>
        <a:graphic>
          <a:graphicData uri="http://schemas.openxmlformats.org/drawingml/2006/table">
            <a:tbl>
              <a:tblPr/>
              <a:tblGrid>
                <a:gridCol w="5820229">
                  <a:extLst>
                    <a:ext uri="{9D8B030D-6E8A-4147-A177-3AD203B41FA5}">
                      <a16:colId xmlns:a16="http://schemas.microsoft.com/office/drawing/2014/main" val="3404817903"/>
                    </a:ext>
                  </a:extLst>
                </a:gridCol>
                <a:gridCol w="5820229">
                  <a:extLst>
                    <a:ext uri="{9D8B030D-6E8A-4147-A177-3AD203B41FA5}">
                      <a16:colId xmlns:a16="http://schemas.microsoft.com/office/drawing/2014/main" val="1401444680"/>
                    </a:ext>
                  </a:extLst>
                </a:gridCol>
                <a:gridCol w="5820229">
                  <a:extLst>
                    <a:ext uri="{9D8B030D-6E8A-4147-A177-3AD203B41FA5}">
                      <a16:colId xmlns:a16="http://schemas.microsoft.com/office/drawing/2014/main" val="81071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Salary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02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698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097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912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7850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C9C08F-7313-C29C-07FB-C0E2263E1BB6}"/>
                  </a:ext>
                </a:extLst>
              </p:cNvPr>
              <p:cNvSpPr txBox="1"/>
              <p:nvPr/>
            </p:nvSpPr>
            <p:spPr>
              <a:xfrm>
                <a:off x="5053693" y="2177523"/>
                <a:ext cx="15879536" cy="5373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5: Compute Mean of Expenditure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sz="6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Mean</m:t>
                      </m:r>
                      <m:r>
                        <a:rPr lang="en-IN" sz="66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66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ar-AE" sz="66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ar-AE" sz="6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6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6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6600" i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ar-AE" sz="66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ar-AE" sz="6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6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6600" i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ar-AE" sz="66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6600" i="0">
                          <a:latin typeface="Cambria Math" panose="02040503050406030204" pitchFamily="18" charset="0"/>
                        </a:rPr>
                        <m:t>67</m:t>
                      </m:r>
                    </m:oMath>
                  </m:oMathPara>
                </a14:m>
                <a:endParaRPr lang="ar-AE" sz="6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C9C08F-7313-C29C-07FB-C0E2263E1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693" y="2177523"/>
                <a:ext cx="15879536" cy="5373651"/>
              </a:xfrm>
              <a:prstGeom prst="rect">
                <a:avLst/>
              </a:prstGeom>
              <a:blipFill>
                <a:blip r:embed="rId2"/>
                <a:stretch>
                  <a:fillRect l="-2610" t="-578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88084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75C37A-50F2-6E18-97E6-B7B0EEDB4484}"/>
                  </a:ext>
                </a:extLst>
              </p:cNvPr>
              <p:cNvSpPr txBox="1"/>
              <p:nvPr/>
            </p:nvSpPr>
            <p:spPr>
              <a:xfrm>
                <a:off x="2286000" y="1517146"/>
                <a:ext cx="20965886" cy="122184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6: Calculate Weights using Gaussian Kernel</a:t>
                </a:r>
              </a:p>
              <a:p>
                <a:pPr>
                  <a:buNone/>
                </a:pP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formula: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8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AE" sz="4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ar-AE" sz="4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ar-AE" sz="4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ar-AE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4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IN" sz="4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4800" i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I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IN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for Instance 2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48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ar-AE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/</m:t>
                          </m:r>
                          <m:d>
                            <m:dPr>
                              <m:ctrlPr>
                                <a:rPr lang="ar-AE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sz="48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8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ar-AE" sz="4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ar-AE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 sz="4800" i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ar-AE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sz="48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4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4800" i="0">
                          <a:latin typeface="Cambria Math" panose="02040503050406030204" pitchFamily="18" charset="0"/>
                        </a:rPr>
                        <m:t>043</m:t>
                      </m:r>
                    </m:oMath>
                  </m:oMathPara>
                </a14:m>
                <a:endParaRPr lang="en-I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4800" b="1" dirty="0"/>
                  <a:t>Weight for Instance 3</a:t>
                </a:r>
              </a:p>
              <a:p>
                <a:r>
                  <a:rPr lang="en-IN" sz="4800" dirty="0"/>
                  <a:t>Distance = 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48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4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sz="480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ar-AE" sz="4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80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ar-AE" sz="4800" dirty="0"/>
              </a:p>
              <a:p>
                <a:r>
                  <a:rPr lang="en-IN" sz="4800" dirty="0"/>
                  <a:t>This is the </a:t>
                </a:r>
                <a:r>
                  <a:rPr lang="en-IN" sz="4800" b="1" dirty="0"/>
                  <a:t>highest weight because it is closest</a:t>
                </a:r>
                <a:r>
                  <a:rPr lang="en-IN" sz="4800" dirty="0"/>
                  <a:t>.</a:t>
                </a:r>
              </a:p>
              <a:p>
                <a:pPr>
                  <a:buNone/>
                </a:pPr>
                <a:endParaRPr lang="ar-AE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75C37A-50F2-6E18-97E6-B7B0EEDB4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17146"/>
                <a:ext cx="20965886" cy="12218473"/>
              </a:xfrm>
              <a:prstGeom prst="rect">
                <a:avLst/>
              </a:prstGeom>
              <a:blipFill>
                <a:blip r:embed="rId2"/>
                <a:stretch>
                  <a:fillRect l="-1309" t="-16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66128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DA913-56CA-7CE9-8C4E-F11E044EA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71043D-139F-25A0-19B2-B7700A46C30E}"/>
              </a:ext>
            </a:extLst>
          </p:cNvPr>
          <p:cNvSpPr txBox="1"/>
          <p:nvPr/>
        </p:nvSpPr>
        <p:spPr>
          <a:xfrm>
            <a:off x="2277834" y="1354234"/>
            <a:ext cx="16663307" cy="3453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7: Interpretation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gets the highest 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because distance = 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and 4 get smaller weights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prediction is influenced more by the closest instance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F3DA6-38B6-EB21-0724-68D6139AFA84}"/>
              </a:ext>
            </a:extLst>
          </p:cNvPr>
          <p:cNvSpPr txBox="1"/>
          <p:nvPr/>
        </p:nvSpPr>
        <p:spPr>
          <a:xfrm>
            <a:off x="10609487" y="7181887"/>
            <a:ext cx="12197442" cy="3453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Locally Weighted Regression: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neighbors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weights to closer points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them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the output locally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9323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9AA967-146D-4695-C899-722A35B747DF}"/>
              </a:ext>
            </a:extLst>
          </p:cNvPr>
          <p:cNvSpPr txBox="1"/>
          <p:nvPr/>
        </p:nvSpPr>
        <p:spPr>
          <a:xfrm>
            <a:off x="1217613" y="964836"/>
            <a:ext cx="22654758" cy="1311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Regression is a method used to predict a numerical value by analyzing the relationship between variables.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4EEC1B-C6A4-6729-E400-46AD5E8D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95063"/>
              </p:ext>
            </p:extLst>
          </p:nvPr>
        </p:nvGraphicFramePr>
        <p:xfrm>
          <a:off x="1217613" y="2730139"/>
          <a:ext cx="21948774" cy="4127861"/>
        </p:xfrm>
        <a:graphic>
          <a:graphicData uri="http://schemas.openxmlformats.org/drawingml/2006/table">
            <a:tbl>
              <a:tblPr/>
              <a:tblGrid>
                <a:gridCol w="10974387">
                  <a:extLst>
                    <a:ext uri="{9D8B030D-6E8A-4147-A177-3AD203B41FA5}">
                      <a16:colId xmlns:a16="http://schemas.microsoft.com/office/drawing/2014/main" val="173882899"/>
                    </a:ext>
                  </a:extLst>
                </a:gridCol>
                <a:gridCol w="10974387">
                  <a:extLst>
                    <a:ext uri="{9D8B030D-6E8A-4147-A177-3AD203B41FA5}">
                      <a16:colId xmlns:a16="http://schemas.microsoft.com/office/drawing/2014/main" val="1224647441"/>
                    </a:ext>
                  </a:extLst>
                </a:gridCol>
              </a:tblGrid>
              <a:tr h="14394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Study Hours (x)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Marks (y)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418115"/>
                  </a:ext>
                </a:extLst>
              </a:tr>
              <a:tr h="8961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910564"/>
                  </a:ext>
                </a:extLst>
              </a:tr>
              <a:tr h="8961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668013"/>
                  </a:ext>
                </a:extLst>
              </a:tr>
              <a:tr h="8961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3610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BDF542-8294-E166-F8D0-883213A76412}"/>
              </a:ext>
            </a:extLst>
          </p:cNvPr>
          <p:cNvSpPr txBox="1"/>
          <p:nvPr/>
        </p:nvSpPr>
        <p:spPr>
          <a:xfrm>
            <a:off x="1624693" y="7312175"/>
            <a:ext cx="12197442" cy="12865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can predict:</a:t>
            </a:r>
          </a:p>
          <a:p>
            <a:pPr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student studies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hours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predicted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 may be around 70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05571-6DA1-3FC1-1926-71FCA075648F}"/>
              </a:ext>
            </a:extLst>
          </p:cNvPr>
          <p:cNvSpPr txBox="1"/>
          <p:nvPr/>
        </p:nvSpPr>
        <p:spPr>
          <a:xfrm>
            <a:off x="14407244" y="9077646"/>
            <a:ext cx="7995556" cy="3816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Real-Life Examples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prices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salary based on experience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in a business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or rainfall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6061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284"/>
            <a:ext cx="24384000" cy="12369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0" y="1621995"/>
            <a:ext cx="22020580" cy="10472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97" y="542541"/>
            <a:ext cx="22470319" cy="12630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7" y="-54086"/>
            <a:ext cx="22587124" cy="681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72" y="6234879"/>
            <a:ext cx="10203995" cy="7285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93" y="235382"/>
            <a:ext cx="22414214" cy="11523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CB304-F9C6-8B43-B800-8D898276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771D9-9BAA-2444-0348-03D8E404A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Euclidean Distance</a:t>
            </a:r>
            <a:br>
              <a:rPr lang="en-US" dirty="0"/>
            </a:b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8C6E15-847F-FA26-C56B-1E57782D5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r>
              <a:rPr lang="en-US" dirty="0"/>
              <a:t>Distance between two points in space.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77343-8069-A3AC-84CA-DFF810AAD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4229100"/>
            <a:ext cx="17451976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132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98500"/>
            <a:ext cx="23876000" cy="1231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65212"/>
            <a:ext cx="24333200" cy="800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134" y="836586"/>
            <a:ext cx="16445732" cy="442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237" y="6338071"/>
            <a:ext cx="15963526" cy="6071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177800"/>
            <a:ext cx="11404600" cy="133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inear Regression in Matrix Form"/>
          <p:cNvSpPr txBox="1"/>
          <p:nvPr/>
        </p:nvSpPr>
        <p:spPr>
          <a:xfrm>
            <a:off x="574951" y="265614"/>
            <a:ext cx="8100750" cy="70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4266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Linear Regression in Matrix Form</a:t>
            </a:r>
          </a:p>
        </p:txBody>
      </p:sp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859" y="1106250"/>
            <a:ext cx="10292282" cy="1260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42" y="691676"/>
            <a:ext cx="22776316" cy="12279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ULTIPLE LINEAR REGRESSION"/>
          <p:cNvSpPr txBox="1">
            <a:spLocks noGrp="1"/>
          </p:cNvSpPr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MULTIPLE LINEAR REGRESSION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525" y="1883038"/>
            <a:ext cx="14346950" cy="11924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550" y="673222"/>
            <a:ext cx="16426900" cy="12773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OLYNOMIAL REGRESSION"/>
          <p:cNvSpPr txBox="1">
            <a:spLocks noGrp="1"/>
          </p:cNvSpPr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POLYNOMIAL REGRESSION</a:t>
            </a:r>
          </a:p>
        </p:txBody>
      </p:sp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03" y="2366014"/>
            <a:ext cx="18496994" cy="958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44" y="0"/>
            <a:ext cx="1076291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A0351-FB82-B39C-D8C4-12BCFDD5E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26ECF9-B8B8-8FBA-CC80-7676BF1B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Manhattan Distance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9F0204-E774-AF9E-C0DF-0771CECFD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A36DC-DAC6-6637-B7AB-838EACE4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3494315"/>
            <a:ext cx="16851086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7092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330200"/>
            <a:ext cx="13690600" cy="1305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OGISTIC REGRESSION"/>
          <p:cNvSpPr txBox="1">
            <a:spLocks noGrp="1"/>
          </p:cNvSpPr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LOGISTIC REGRESSION</a:t>
            </a:r>
          </a:p>
        </p:txBody>
      </p:sp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73" y="2820228"/>
            <a:ext cx="23328454" cy="7538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996" y="0"/>
            <a:ext cx="1072600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10" y="0"/>
            <a:ext cx="1001598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412" y="-1"/>
            <a:ext cx="2210786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220980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806" y="1078827"/>
            <a:ext cx="11873835" cy="11558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24" y="0"/>
            <a:ext cx="1058735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173" y="0"/>
            <a:ext cx="1073965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11" y="1026173"/>
            <a:ext cx="17702726" cy="11841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7E25A-1664-6756-7335-C6C978CD1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814E61-5E0A-8D07-3B2A-F00E90FC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Cosine Similarity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0471D-2A8A-29E6-CA1F-E9080F45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r>
              <a:rPr lang="en-IN" dirty="0"/>
              <a:t>Used for text/documents.</a:t>
            </a:r>
          </a:p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0B1B9-62A3-27C2-4B47-DF5031E6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57" y="3944632"/>
            <a:ext cx="4800600" cy="3141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F06A3-46B9-CB92-1A8C-8FF8684854FE}"/>
              </a:ext>
            </a:extLst>
          </p:cNvPr>
          <p:cNvSpPr txBox="1"/>
          <p:nvPr/>
        </p:nvSpPr>
        <p:spPr>
          <a:xfrm>
            <a:off x="2539093" y="6802705"/>
            <a:ext cx="12197442" cy="3453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Used in: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search engines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document classification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recommendation systems</a:t>
            </a:r>
          </a:p>
        </p:txBody>
      </p:sp>
    </p:spTree>
    <p:extLst>
      <p:ext uri="{BB962C8B-B14F-4D97-AF65-F5344CB8AC3E}">
        <p14:creationId xmlns:p14="http://schemas.microsoft.com/office/powerpoint/2010/main" val="132663157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UNDAMENTALS OF ENTROPY"/>
          <p:cNvSpPr txBox="1"/>
          <p:nvPr/>
        </p:nvSpPr>
        <p:spPr>
          <a:xfrm>
            <a:off x="1027134" y="971771"/>
            <a:ext cx="8558511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FUNDAMENTALS OF ENTROPY</a:t>
            </a:r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54509"/>
            <a:ext cx="22326600" cy="1102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444500"/>
            <a:ext cx="22504400" cy="1282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71" y="3048929"/>
            <a:ext cx="21712458" cy="6865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Attribute Selection Measure: Information Gain…"/>
          <p:cNvSpPr txBox="1"/>
          <p:nvPr/>
        </p:nvSpPr>
        <p:spPr>
          <a:xfrm>
            <a:off x="149189" y="46873"/>
            <a:ext cx="12428935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Information Gain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ID3 Algorithm</a:t>
            </a:r>
          </a:p>
        </p:txBody>
      </p:sp>
      <p:pic>
        <p:nvPicPr>
          <p:cNvPr id="27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31" y="2859896"/>
            <a:ext cx="20356385" cy="959730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Text"/>
              <p:cNvSpPr txBox="1"/>
              <p:nvPr/>
            </p:nvSpPr>
            <p:spPr>
              <a:xfrm>
                <a:off x="9334758" y="2023190"/>
                <a:ext cx="7823871" cy="10925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𝐼𝑛𝑓𝑜𝑟𝑚𝑎𝑡𝑖𝑜𝑛𝐺𝑎𝑖𝑛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758" y="2023190"/>
                <a:ext cx="7823871" cy="1092559"/>
              </a:xfrm>
              <a:prstGeom prst="rect">
                <a:avLst/>
              </a:prstGeom>
              <a:blipFill>
                <a:blip r:embed="rId3"/>
                <a:stretch>
                  <a:fillRect r="-1067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01" y="595970"/>
            <a:ext cx="21319398" cy="12865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0" y="0"/>
            <a:ext cx="109031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294" y="0"/>
            <a:ext cx="103120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6" y="0"/>
            <a:ext cx="1015909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328" y="901700"/>
            <a:ext cx="11917995" cy="12560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Attribute Selection Measure: Gain Ratio…"/>
          <p:cNvSpPr txBox="1"/>
          <p:nvPr/>
        </p:nvSpPr>
        <p:spPr>
          <a:xfrm>
            <a:off x="149189" y="46873"/>
            <a:ext cx="10667703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Gain Ratio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C4.5 Algorithm</a:t>
            </a:r>
          </a:p>
        </p:txBody>
      </p:sp>
      <p:pic>
        <p:nvPicPr>
          <p:cNvPr id="28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25" y="2645459"/>
            <a:ext cx="12840347" cy="10133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0" y="228600"/>
            <a:ext cx="10566401" cy="132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724" y="0"/>
            <a:ext cx="1048870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92" y="0"/>
            <a:ext cx="1026178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53" y="0"/>
            <a:ext cx="1062046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DF33-6DB7-F540-C1AA-69CB65F30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56A41F-CFAA-F5BF-A8DA-75A12E3B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Algorithm: k-Nearest Neighbor (KNN)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97C12-D487-7BD8-3D20-D15116A3C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r>
              <a:rPr lang="en-US" dirty="0"/>
              <a:t>The most important similarity-based learning algorithm is </a:t>
            </a:r>
            <a:r>
              <a:rPr lang="en-US" b="1" dirty="0"/>
              <a:t>KNN</a:t>
            </a:r>
            <a:r>
              <a:rPr lang="en-US" dirty="0"/>
              <a:t>.</a:t>
            </a:r>
          </a:p>
          <a:p>
            <a:r>
              <a:rPr lang="en-US" b="1" dirty="0"/>
              <a:t>Working Steps</a:t>
            </a:r>
          </a:p>
          <a:p>
            <a:pPr marL="1143000" indent="-1143000">
              <a:buFont typeface="+mj-lt"/>
              <a:buAutoNum type="arabicPeriod"/>
            </a:pPr>
            <a:r>
              <a:rPr lang="en-US" dirty="0"/>
              <a:t>Choose </a:t>
            </a:r>
            <a:r>
              <a:rPr lang="en-US" b="1" dirty="0"/>
              <a:t>k</a:t>
            </a:r>
            <a:r>
              <a:rPr lang="en-US" dirty="0"/>
              <a:t> (number of neighbors)</a:t>
            </a:r>
          </a:p>
          <a:p>
            <a:pPr marL="1143000" indent="-1143000">
              <a:buFont typeface="+mj-lt"/>
              <a:buAutoNum type="arabicPeriod"/>
            </a:pPr>
            <a:r>
              <a:rPr lang="en-US" dirty="0"/>
              <a:t>Compute distance between new sample and all training samples</a:t>
            </a:r>
          </a:p>
          <a:p>
            <a:pPr marL="1143000" indent="-1143000">
              <a:buFont typeface="+mj-lt"/>
              <a:buAutoNum type="arabicPeriod"/>
            </a:pPr>
            <a:r>
              <a:rPr lang="en-US" dirty="0"/>
              <a:t>Select the </a:t>
            </a:r>
            <a:r>
              <a:rPr lang="en-US" b="1" dirty="0"/>
              <a:t>k closest data points</a:t>
            </a:r>
            <a:endParaRPr lang="en-US" dirty="0"/>
          </a:p>
          <a:p>
            <a:pPr marL="1143000" indent="-1143000">
              <a:buFont typeface="+mj-lt"/>
              <a:buAutoNum type="arabicPeriod"/>
            </a:pPr>
            <a:r>
              <a:rPr lang="en-US" dirty="0"/>
              <a:t>Majority class becomes prediction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406213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15" y="412177"/>
            <a:ext cx="16611370" cy="12891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4.5 Algorithm Dealing with Continuous Attributes"/>
          <p:cNvSpPr txBox="1"/>
          <p:nvPr/>
        </p:nvSpPr>
        <p:spPr>
          <a:xfrm>
            <a:off x="59376" y="206500"/>
            <a:ext cx="13560625" cy="77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C4.5 Algorithm Dealing with Continuous Attributes</a:t>
            </a:r>
          </a:p>
        </p:txBody>
      </p:sp>
      <p:pic>
        <p:nvPicPr>
          <p:cNvPr id="29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604" y="1499863"/>
            <a:ext cx="17854792" cy="12012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97" y="0"/>
            <a:ext cx="1070700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25" y="1160465"/>
            <a:ext cx="20900697" cy="11689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Attribute Selection Measure: Gini Index…"/>
          <p:cNvSpPr txBox="1"/>
          <p:nvPr/>
        </p:nvSpPr>
        <p:spPr>
          <a:xfrm>
            <a:off x="149189" y="46873"/>
            <a:ext cx="14988779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Gini Index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CART (Classification and Regression Trees) Algorithm</a:t>
            </a:r>
          </a:p>
        </p:txBody>
      </p:sp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0" y="3297368"/>
            <a:ext cx="11945437" cy="426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825" y="2669736"/>
            <a:ext cx="12619384" cy="10596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528" y="200253"/>
            <a:ext cx="14224471" cy="6910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028" y="7157467"/>
            <a:ext cx="18477944" cy="6368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gression Trees"/>
          <p:cNvSpPr txBox="1"/>
          <p:nvPr/>
        </p:nvSpPr>
        <p:spPr>
          <a:xfrm>
            <a:off x="104283" y="206500"/>
            <a:ext cx="4488359" cy="77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4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Regression Trees</a:t>
            </a:r>
          </a:p>
        </p:txBody>
      </p:sp>
      <p:pic>
        <p:nvPicPr>
          <p:cNvPr id="31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02" y="1504985"/>
            <a:ext cx="16074996" cy="5697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7" y="6551235"/>
            <a:ext cx="18066326" cy="5830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775" y="97863"/>
            <a:ext cx="1293845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56" y="-75115"/>
            <a:ext cx="10143585" cy="1386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0" y="114300"/>
            <a:ext cx="10109200" cy="1348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DDE3-CE15-EADD-4A99-57F15EE5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D84E70-3A6A-6F1A-581C-EF2A7C1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435A1D-F8DD-CC3B-1CA6-6B5FCF3CB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01900"/>
            <a:ext cx="21945600" cy="9896848"/>
          </a:xfrm>
        </p:spPr>
        <p:txBody>
          <a:bodyPr>
            <a:normAutofit/>
          </a:bodyPr>
          <a:lstStyle/>
          <a:p>
            <a:r>
              <a:rPr lang="en-IN" sz="4400" dirty="0"/>
              <a:t>Training Data</a:t>
            </a:r>
          </a:p>
          <a:p>
            <a:endParaRPr lang="en-IN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D89694-4F3E-DD55-4975-8D55EFDD0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62810"/>
              </p:ext>
            </p:extLst>
          </p:nvPr>
        </p:nvGraphicFramePr>
        <p:xfrm>
          <a:off x="1534885" y="3878853"/>
          <a:ext cx="14075229" cy="2979147"/>
        </p:xfrm>
        <a:graphic>
          <a:graphicData uri="http://schemas.openxmlformats.org/drawingml/2006/table">
            <a:tbl>
              <a:tblPr/>
              <a:tblGrid>
                <a:gridCol w="4691743">
                  <a:extLst>
                    <a:ext uri="{9D8B030D-6E8A-4147-A177-3AD203B41FA5}">
                      <a16:colId xmlns:a16="http://schemas.microsoft.com/office/drawing/2014/main" val="3829443834"/>
                    </a:ext>
                  </a:extLst>
                </a:gridCol>
                <a:gridCol w="4691743">
                  <a:extLst>
                    <a:ext uri="{9D8B030D-6E8A-4147-A177-3AD203B41FA5}">
                      <a16:colId xmlns:a16="http://schemas.microsoft.com/office/drawing/2014/main" val="2986707256"/>
                    </a:ext>
                  </a:extLst>
                </a:gridCol>
                <a:gridCol w="4691743">
                  <a:extLst>
                    <a:ext uri="{9D8B030D-6E8A-4147-A177-3AD203B41FA5}">
                      <a16:colId xmlns:a16="http://schemas.microsoft.com/office/drawing/2014/main" val="2720846440"/>
                    </a:ext>
                  </a:extLst>
                </a:gridCol>
              </a:tblGrid>
              <a:tr h="464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Humidity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Play Cricket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741740"/>
                  </a:ext>
                </a:extLst>
              </a:tr>
              <a:tr h="779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608488"/>
                  </a:ext>
                </a:extLst>
              </a:tr>
              <a:tr h="779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044207"/>
                  </a:ext>
                </a:extLst>
              </a:tr>
              <a:tr h="779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0620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6B9560-70B2-41A1-8A42-4F2C811C6DFC}"/>
              </a:ext>
            </a:extLst>
          </p:cNvPr>
          <p:cNvSpPr txBox="1"/>
          <p:nvPr/>
        </p:nvSpPr>
        <p:spPr>
          <a:xfrm>
            <a:off x="7772400" y="7450324"/>
            <a:ext cx="14499772" cy="33670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4800" dirty="0"/>
              <a:t>New case: </a:t>
            </a:r>
            <a:r>
              <a:rPr lang="en-US" sz="4800" b="1" dirty="0"/>
              <a:t>Mild &amp; High</a:t>
            </a:r>
            <a:endParaRPr lang="en-US" sz="4800" dirty="0"/>
          </a:p>
          <a:p>
            <a:pPr>
              <a:buNone/>
            </a:pPr>
            <a:r>
              <a:rPr lang="en-US" sz="4800" dirty="0"/>
              <a:t>The nearest examples are checked → majority = </a:t>
            </a:r>
            <a:r>
              <a:rPr lang="en-US" sz="4800" b="1" dirty="0"/>
              <a:t>Yes</a:t>
            </a:r>
            <a:br>
              <a:rPr lang="en-US" sz="4800" dirty="0"/>
            </a:br>
            <a:r>
              <a:rPr lang="en-US" sz="4800" dirty="0"/>
              <a:t>Prediction → </a:t>
            </a:r>
            <a:r>
              <a:rPr lang="en-US" sz="4800" b="1" dirty="0"/>
              <a:t>Play Cricket = Yes</a:t>
            </a:r>
            <a:endParaRPr lang="en-US" sz="4800" dirty="0"/>
          </a:p>
          <a:p>
            <a:pPr>
              <a:buNone/>
            </a:pPr>
            <a:r>
              <a:rPr lang="en-US" sz="4800" dirty="0"/>
              <a:t>The system did not learn rules — it </a:t>
            </a:r>
            <a:r>
              <a:rPr lang="en-US" sz="4800" b="1" dirty="0"/>
              <a:t>compared similarity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344634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127000"/>
            <a:ext cx="10160000" cy="134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52" y="917943"/>
            <a:ext cx="21538296" cy="11031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1154</Words>
  <Application>Microsoft Office PowerPoint</Application>
  <PresentationFormat>Custom</PresentationFormat>
  <Paragraphs>261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3" baseType="lpstr">
      <vt:lpstr>Arial</vt:lpstr>
      <vt:lpstr>Cambria Math</vt:lpstr>
      <vt:lpstr>Canela Bold</vt:lpstr>
      <vt:lpstr>Canela Deck Regular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Times New Roman</vt:lpstr>
      <vt:lpstr>23_ClassicWhite</vt:lpstr>
      <vt:lpstr>PowerPoint Presentation</vt:lpstr>
      <vt:lpstr>Similarity-Based Learning </vt:lpstr>
      <vt:lpstr>Similarity-Based Learning </vt:lpstr>
      <vt:lpstr>How Similarity is Measured</vt:lpstr>
      <vt:lpstr>Euclidean Distance </vt:lpstr>
      <vt:lpstr>Manhattan Distance</vt:lpstr>
      <vt:lpstr>Cosine Similarity</vt:lpstr>
      <vt:lpstr>Main Algorithm: k-Nearest Neighbor (KNN)</vt:lpstr>
      <vt:lpstr>Example</vt:lpstr>
      <vt:lpstr>Characteristics</vt:lpstr>
      <vt:lpstr>Advantages</vt:lpstr>
      <vt:lpstr>Dis-advantages</vt:lpstr>
      <vt:lpstr>Comparison with Model-Based Learning</vt:lpstr>
      <vt:lpstr>Real Life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</vt:lpstr>
      <vt:lpstr>LWR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Nidhi Joshi Parsai</cp:lastModifiedBy>
  <cp:revision>2</cp:revision>
  <dcterms:modified xsi:type="dcterms:W3CDTF">2026-03-06T02:50:06Z</dcterms:modified>
</cp:coreProperties>
</file>